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00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523"/>
            <a:ext cx="12192000" cy="6856730"/>
          </a:xfrm>
          <a:custGeom>
            <a:avLst/>
            <a:gdLst/>
            <a:ahLst/>
            <a:cxnLst/>
            <a:rect l="l" t="t" r="r" b="b"/>
            <a:pathLst>
              <a:path w="12192000" h="6856730">
                <a:moveTo>
                  <a:pt x="12192000" y="0"/>
                </a:moveTo>
                <a:lnTo>
                  <a:pt x="0" y="0"/>
                </a:lnTo>
                <a:lnTo>
                  <a:pt x="0" y="469900"/>
                </a:lnTo>
                <a:lnTo>
                  <a:pt x="0" y="6380493"/>
                </a:lnTo>
                <a:lnTo>
                  <a:pt x="0" y="6856730"/>
                </a:lnTo>
                <a:lnTo>
                  <a:pt x="12192000" y="6856730"/>
                </a:lnTo>
                <a:lnTo>
                  <a:pt x="12192000" y="6380493"/>
                </a:lnTo>
                <a:lnTo>
                  <a:pt x="476377" y="6380493"/>
                </a:lnTo>
                <a:lnTo>
                  <a:pt x="476377" y="469900"/>
                </a:lnTo>
                <a:lnTo>
                  <a:pt x="11709273" y="469900"/>
                </a:lnTo>
                <a:lnTo>
                  <a:pt x="11709273" y="6380226"/>
                </a:lnTo>
                <a:lnTo>
                  <a:pt x="12192000" y="6380226"/>
                </a:lnTo>
                <a:lnTo>
                  <a:pt x="12192000" y="469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9014" y="0"/>
            <a:ext cx="756704" cy="120015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3677" y="3881298"/>
            <a:ext cx="7305040" cy="1224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33677" y="3881298"/>
            <a:ext cx="7305040" cy="1224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667000"/>
            <a:ext cx="4191000" cy="4191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09076" y="5867400"/>
            <a:ext cx="990600" cy="990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99476" y="8382"/>
            <a:ext cx="1600200" cy="16002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095" y="357123"/>
            <a:ext cx="10417809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3677" y="2604008"/>
            <a:ext cx="8619490" cy="3157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4000" dirty="0">
                <a:solidFill>
                  <a:srgbClr val="EBEBEB"/>
                </a:solidFill>
              </a:rPr>
              <a:t>Welcome to the</a:t>
            </a:r>
            <a:r>
              <a:rPr sz="4000" spc="-10" dirty="0">
                <a:solidFill>
                  <a:srgbClr val="EBEBEB"/>
                </a:solidFill>
              </a:rPr>
              <a:t> </a:t>
            </a:r>
            <a:r>
              <a:rPr sz="4000" dirty="0">
                <a:solidFill>
                  <a:srgbClr val="EBEBEB"/>
                </a:solidFill>
              </a:rPr>
              <a:t>Math </a:t>
            </a:r>
            <a:r>
              <a:rPr sz="4000" spc="-10" dirty="0">
                <a:solidFill>
                  <a:srgbClr val="EBEBEB"/>
                </a:solidFill>
              </a:rPr>
              <a:t>Center</a:t>
            </a:r>
            <a:endParaRPr sz="4000"/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>
                <a:solidFill>
                  <a:srgbClr val="EE52A4"/>
                </a:solidFill>
              </a:rPr>
              <a:t>FALL</a:t>
            </a:r>
            <a:r>
              <a:rPr spc="20" dirty="0">
                <a:solidFill>
                  <a:srgbClr val="EE52A4"/>
                </a:solidFill>
              </a:rPr>
              <a:t> </a:t>
            </a:r>
            <a:r>
              <a:rPr spc="-20" dirty="0">
                <a:solidFill>
                  <a:srgbClr val="EE52A4"/>
                </a:solidFill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1870544"/>
                  </a:lnTo>
                  <a:lnTo>
                    <a:pt x="10970260" y="1980692"/>
                  </a:lnTo>
                  <a:lnTo>
                    <a:pt x="10200386" y="2074418"/>
                  </a:lnTo>
                  <a:lnTo>
                    <a:pt x="9946386" y="2099818"/>
                  </a:lnTo>
                  <a:lnTo>
                    <a:pt x="9433560" y="2145792"/>
                  </a:lnTo>
                  <a:lnTo>
                    <a:pt x="8927211" y="2183892"/>
                  </a:lnTo>
                  <a:lnTo>
                    <a:pt x="8674735" y="2199767"/>
                  </a:lnTo>
                  <a:lnTo>
                    <a:pt x="7925435" y="2236343"/>
                  </a:lnTo>
                  <a:lnTo>
                    <a:pt x="7190486" y="2256917"/>
                  </a:lnTo>
                  <a:lnTo>
                    <a:pt x="6472936" y="2264918"/>
                  </a:lnTo>
                  <a:lnTo>
                    <a:pt x="6006211" y="2263267"/>
                  </a:lnTo>
                  <a:lnTo>
                    <a:pt x="5107686" y="2245868"/>
                  </a:lnTo>
                  <a:lnTo>
                    <a:pt x="4466336" y="2221992"/>
                  </a:lnTo>
                  <a:lnTo>
                    <a:pt x="3664585" y="2179193"/>
                  </a:lnTo>
                  <a:lnTo>
                    <a:pt x="2931160" y="2129917"/>
                  </a:lnTo>
                  <a:lnTo>
                    <a:pt x="2591435" y="2102993"/>
                  </a:lnTo>
                  <a:lnTo>
                    <a:pt x="1978660" y="2045843"/>
                  </a:lnTo>
                  <a:lnTo>
                    <a:pt x="1232598" y="1964817"/>
                  </a:lnTo>
                  <a:lnTo>
                    <a:pt x="862711" y="1920367"/>
                  </a:lnTo>
                  <a:lnTo>
                    <a:pt x="476377" y="1867204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9014" y="0"/>
              <a:ext cx="756704" cy="12001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779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00"/>
              </a:spcBef>
            </a:pPr>
            <a:r>
              <a:rPr dirty="0"/>
              <a:t>8.</a:t>
            </a:r>
            <a:r>
              <a:rPr spc="5" dirty="0"/>
              <a:t> </a:t>
            </a:r>
            <a:r>
              <a:rPr dirty="0"/>
              <a:t>Click ‘Register</a:t>
            </a:r>
            <a:r>
              <a:rPr spc="15" dirty="0"/>
              <a:t> </a:t>
            </a:r>
            <a:r>
              <a:rPr dirty="0"/>
              <a:t>Now’</a:t>
            </a:r>
            <a:r>
              <a:rPr spc="-5" dirty="0"/>
              <a:t> </a:t>
            </a:r>
            <a:r>
              <a:rPr dirty="0"/>
              <a:t>or</a:t>
            </a:r>
            <a:r>
              <a:rPr spc="5" dirty="0"/>
              <a:t> </a:t>
            </a:r>
            <a:r>
              <a:rPr dirty="0"/>
              <a:t>click </a:t>
            </a:r>
            <a:r>
              <a:rPr spc="-10" dirty="0"/>
              <a:t>‘Register’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39673" y="2299716"/>
            <a:ext cx="11313160" cy="3918585"/>
            <a:chOff x="439673" y="2299716"/>
            <a:chExt cx="11313160" cy="39185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673" y="2299716"/>
              <a:ext cx="11312652" cy="39182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3414" y="5460873"/>
              <a:ext cx="3535679" cy="417830"/>
            </a:xfrm>
            <a:custGeom>
              <a:avLst/>
              <a:gdLst/>
              <a:ahLst/>
              <a:cxnLst/>
              <a:rect l="l" t="t" r="r" b="b"/>
              <a:pathLst>
                <a:path w="3535679" h="417829">
                  <a:moveTo>
                    <a:pt x="0" y="208787"/>
                  </a:moveTo>
                  <a:lnTo>
                    <a:pt x="26984" y="172244"/>
                  </a:lnTo>
                  <a:lnTo>
                    <a:pt x="80878" y="146168"/>
                  </a:lnTo>
                  <a:lnTo>
                    <a:pt x="131756" y="129546"/>
                  </a:lnTo>
                  <a:lnTo>
                    <a:pt x="193923" y="113612"/>
                  </a:lnTo>
                  <a:lnTo>
                    <a:pt x="266805" y="98435"/>
                  </a:lnTo>
                  <a:lnTo>
                    <a:pt x="307083" y="91151"/>
                  </a:lnTo>
                  <a:lnTo>
                    <a:pt x="349825" y="84081"/>
                  </a:lnTo>
                  <a:lnTo>
                    <a:pt x="394957" y="77235"/>
                  </a:lnTo>
                  <a:lnTo>
                    <a:pt x="442409" y="70620"/>
                  </a:lnTo>
                  <a:lnTo>
                    <a:pt x="492109" y="64245"/>
                  </a:lnTo>
                  <a:lnTo>
                    <a:pt x="543983" y="58118"/>
                  </a:lnTo>
                  <a:lnTo>
                    <a:pt x="597962" y="52249"/>
                  </a:lnTo>
                  <a:lnTo>
                    <a:pt x="653972" y="46645"/>
                  </a:lnTo>
                  <a:lnTo>
                    <a:pt x="711942" y="41314"/>
                  </a:lnTo>
                  <a:lnTo>
                    <a:pt x="771801" y="36266"/>
                  </a:lnTo>
                  <a:lnTo>
                    <a:pt x="833476" y="31509"/>
                  </a:lnTo>
                  <a:lnTo>
                    <a:pt x="896895" y="27052"/>
                  </a:lnTo>
                  <a:lnTo>
                    <a:pt x="961987" y="22902"/>
                  </a:lnTo>
                  <a:lnTo>
                    <a:pt x="1028679" y="19069"/>
                  </a:lnTo>
                  <a:lnTo>
                    <a:pt x="1096901" y="15560"/>
                  </a:lnTo>
                  <a:lnTo>
                    <a:pt x="1166579" y="12385"/>
                  </a:lnTo>
                  <a:lnTo>
                    <a:pt x="1237643" y="9551"/>
                  </a:lnTo>
                  <a:lnTo>
                    <a:pt x="1310020" y="7068"/>
                  </a:lnTo>
                  <a:lnTo>
                    <a:pt x="1383639" y="4944"/>
                  </a:lnTo>
                  <a:lnTo>
                    <a:pt x="1458427" y="3186"/>
                  </a:lnTo>
                  <a:lnTo>
                    <a:pt x="1534313" y="1805"/>
                  </a:lnTo>
                  <a:lnTo>
                    <a:pt x="1611225" y="808"/>
                  </a:lnTo>
                  <a:lnTo>
                    <a:pt x="1689091" y="203"/>
                  </a:lnTo>
                  <a:lnTo>
                    <a:pt x="1767839" y="0"/>
                  </a:lnTo>
                  <a:lnTo>
                    <a:pt x="1846588" y="203"/>
                  </a:lnTo>
                  <a:lnTo>
                    <a:pt x="1924454" y="808"/>
                  </a:lnTo>
                  <a:lnTo>
                    <a:pt x="2001366" y="1805"/>
                  </a:lnTo>
                  <a:lnTo>
                    <a:pt x="2077252" y="3186"/>
                  </a:lnTo>
                  <a:lnTo>
                    <a:pt x="2152040" y="4944"/>
                  </a:lnTo>
                  <a:lnTo>
                    <a:pt x="2225659" y="7068"/>
                  </a:lnTo>
                  <a:lnTo>
                    <a:pt x="2298036" y="9551"/>
                  </a:lnTo>
                  <a:lnTo>
                    <a:pt x="2369100" y="12385"/>
                  </a:lnTo>
                  <a:lnTo>
                    <a:pt x="2438778" y="15560"/>
                  </a:lnTo>
                  <a:lnTo>
                    <a:pt x="2507000" y="19069"/>
                  </a:lnTo>
                  <a:lnTo>
                    <a:pt x="2573692" y="22902"/>
                  </a:lnTo>
                  <a:lnTo>
                    <a:pt x="2638784" y="27052"/>
                  </a:lnTo>
                  <a:lnTo>
                    <a:pt x="2702203" y="31509"/>
                  </a:lnTo>
                  <a:lnTo>
                    <a:pt x="2763878" y="36266"/>
                  </a:lnTo>
                  <a:lnTo>
                    <a:pt x="2823737" y="41314"/>
                  </a:lnTo>
                  <a:lnTo>
                    <a:pt x="2881707" y="46645"/>
                  </a:lnTo>
                  <a:lnTo>
                    <a:pt x="2937717" y="52249"/>
                  </a:lnTo>
                  <a:lnTo>
                    <a:pt x="2991696" y="58118"/>
                  </a:lnTo>
                  <a:lnTo>
                    <a:pt x="3043570" y="64245"/>
                  </a:lnTo>
                  <a:lnTo>
                    <a:pt x="3093270" y="70620"/>
                  </a:lnTo>
                  <a:lnTo>
                    <a:pt x="3140722" y="77235"/>
                  </a:lnTo>
                  <a:lnTo>
                    <a:pt x="3185854" y="84081"/>
                  </a:lnTo>
                  <a:lnTo>
                    <a:pt x="3228596" y="91151"/>
                  </a:lnTo>
                  <a:lnTo>
                    <a:pt x="3268874" y="98435"/>
                  </a:lnTo>
                  <a:lnTo>
                    <a:pt x="3306618" y="105925"/>
                  </a:lnTo>
                  <a:lnTo>
                    <a:pt x="3374214" y="121489"/>
                  </a:lnTo>
                  <a:lnTo>
                    <a:pt x="3430809" y="137776"/>
                  </a:lnTo>
                  <a:lnTo>
                    <a:pt x="3475828" y="154717"/>
                  </a:lnTo>
                  <a:lnTo>
                    <a:pt x="3520393" y="181207"/>
                  </a:lnTo>
                  <a:lnTo>
                    <a:pt x="3535680" y="208787"/>
                  </a:lnTo>
                  <a:lnTo>
                    <a:pt x="3533957" y="218088"/>
                  </a:lnTo>
                  <a:lnTo>
                    <a:pt x="3493816" y="254164"/>
                  </a:lnTo>
                  <a:lnTo>
                    <a:pt x="3454801" y="271407"/>
                  </a:lnTo>
                  <a:lnTo>
                    <a:pt x="3403923" y="288029"/>
                  </a:lnTo>
                  <a:lnTo>
                    <a:pt x="3341756" y="303963"/>
                  </a:lnTo>
                  <a:lnTo>
                    <a:pt x="3268874" y="319140"/>
                  </a:lnTo>
                  <a:lnTo>
                    <a:pt x="3228596" y="326424"/>
                  </a:lnTo>
                  <a:lnTo>
                    <a:pt x="3185854" y="333494"/>
                  </a:lnTo>
                  <a:lnTo>
                    <a:pt x="3140722" y="340340"/>
                  </a:lnTo>
                  <a:lnTo>
                    <a:pt x="3093270" y="346955"/>
                  </a:lnTo>
                  <a:lnTo>
                    <a:pt x="3043570" y="353330"/>
                  </a:lnTo>
                  <a:lnTo>
                    <a:pt x="2991696" y="359457"/>
                  </a:lnTo>
                  <a:lnTo>
                    <a:pt x="2937717" y="365326"/>
                  </a:lnTo>
                  <a:lnTo>
                    <a:pt x="2881707" y="370930"/>
                  </a:lnTo>
                  <a:lnTo>
                    <a:pt x="2823737" y="376261"/>
                  </a:lnTo>
                  <a:lnTo>
                    <a:pt x="2763878" y="381309"/>
                  </a:lnTo>
                  <a:lnTo>
                    <a:pt x="2702203" y="386066"/>
                  </a:lnTo>
                  <a:lnTo>
                    <a:pt x="2638784" y="390523"/>
                  </a:lnTo>
                  <a:lnTo>
                    <a:pt x="2573692" y="394673"/>
                  </a:lnTo>
                  <a:lnTo>
                    <a:pt x="2507000" y="398506"/>
                  </a:lnTo>
                  <a:lnTo>
                    <a:pt x="2438778" y="402015"/>
                  </a:lnTo>
                  <a:lnTo>
                    <a:pt x="2369100" y="405190"/>
                  </a:lnTo>
                  <a:lnTo>
                    <a:pt x="2298036" y="408024"/>
                  </a:lnTo>
                  <a:lnTo>
                    <a:pt x="2225659" y="410507"/>
                  </a:lnTo>
                  <a:lnTo>
                    <a:pt x="2152040" y="412631"/>
                  </a:lnTo>
                  <a:lnTo>
                    <a:pt x="2077252" y="414389"/>
                  </a:lnTo>
                  <a:lnTo>
                    <a:pt x="2001366" y="415770"/>
                  </a:lnTo>
                  <a:lnTo>
                    <a:pt x="1924454" y="416767"/>
                  </a:lnTo>
                  <a:lnTo>
                    <a:pt x="1846588" y="417372"/>
                  </a:lnTo>
                  <a:lnTo>
                    <a:pt x="1767839" y="417575"/>
                  </a:lnTo>
                  <a:lnTo>
                    <a:pt x="1689091" y="417372"/>
                  </a:lnTo>
                  <a:lnTo>
                    <a:pt x="1611225" y="416767"/>
                  </a:lnTo>
                  <a:lnTo>
                    <a:pt x="1534313" y="415770"/>
                  </a:lnTo>
                  <a:lnTo>
                    <a:pt x="1458427" y="414389"/>
                  </a:lnTo>
                  <a:lnTo>
                    <a:pt x="1383639" y="412631"/>
                  </a:lnTo>
                  <a:lnTo>
                    <a:pt x="1310020" y="410507"/>
                  </a:lnTo>
                  <a:lnTo>
                    <a:pt x="1237643" y="408024"/>
                  </a:lnTo>
                  <a:lnTo>
                    <a:pt x="1166579" y="405190"/>
                  </a:lnTo>
                  <a:lnTo>
                    <a:pt x="1096901" y="402015"/>
                  </a:lnTo>
                  <a:lnTo>
                    <a:pt x="1028679" y="398506"/>
                  </a:lnTo>
                  <a:lnTo>
                    <a:pt x="961987" y="394673"/>
                  </a:lnTo>
                  <a:lnTo>
                    <a:pt x="896895" y="390523"/>
                  </a:lnTo>
                  <a:lnTo>
                    <a:pt x="833476" y="386066"/>
                  </a:lnTo>
                  <a:lnTo>
                    <a:pt x="771801" y="381309"/>
                  </a:lnTo>
                  <a:lnTo>
                    <a:pt x="711942" y="376261"/>
                  </a:lnTo>
                  <a:lnTo>
                    <a:pt x="653972" y="370930"/>
                  </a:lnTo>
                  <a:lnTo>
                    <a:pt x="597962" y="365326"/>
                  </a:lnTo>
                  <a:lnTo>
                    <a:pt x="543983" y="359457"/>
                  </a:lnTo>
                  <a:lnTo>
                    <a:pt x="492109" y="353330"/>
                  </a:lnTo>
                  <a:lnTo>
                    <a:pt x="442409" y="346955"/>
                  </a:lnTo>
                  <a:lnTo>
                    <a:pt x="394957" y="340340"/>
                  </a:lnTo>
                  <a:lnTo>
                    <a:pt x="349825" y="333494"/>
                  </a:lnTo>
                  <a:lnTo>
                    <a:pt x="307083" y="326424"/>
                  </a:lnTo>
                  <a:lnTo>
                    <a:pt x="266805" y="319140"/>
                  </a:lnTo>
                  <a:lnTo>
                    <a:pt x="229061" y="311650"/>
                  </a:lnTo>
                  <a:lnTo>
                    <a:pt x="161465" y="296086"/>
                  </a:lnTo>
                  <a:lnTo>
                    <a:pt x="104870" y="279799"/>
                  </a:lnTo>
                  <a:lnTo>
                    <a:pt x="59851" y="262858"/>
                  </a:lnTo>
                  <a:lnTo>
                    <a:pt x="15286" y="236368"/>
                  </a:lnTo>
                  <a:lnTo>
                    <a:pt x="0" y="20878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1870544"/>
                  </a:lnTo>
                  <a:lnTo>
                    <a:pt x="10970260" y="1980692"/>
                  </a:lnTo>
                  <a:lnTo>
                    <a:pt x="10200386" y="2074418"/>
                  </a:lnTo>
                  <a:lnTo>
                    <a:pt x="9946386" y="2099818"/>
                  </a:lnTo>
                  <a:lnTo>
                    <a:pt x="9433560" y="2145792"/>
                  </a:lnTo>
                  <a:lnTo>
                    <a:pt x="8927211" y="2183892"/>
                  </a:lnTo>
                  <a:lnTo>
                    <a:pt x="8674735" y="2199767"/>
                  </a:lnTo>
                  <a:lnTo>
                    <a:pt x="7925435" y="2236343"/>
                  </a:lnTo>
                  <a:lnTo>
                    <a:pt x="7190486" y="2256917"/>
                  </a:lnTo>
                  <a:lnTo>
                    <a:pt x="6472936" y="2264918"/>
                  </a:lnTo>
                  <a:lnTo>
                    <a:pt x="6006211" y="2263267"/>
                  </a:lnTo>
                  <a:lnTo>
                    <a:pt x="5107686" y="2245868"/>
                  </a:lnTo>
                  <a:lnTo>
                    <a:pt x="4466336" y="2221992"/>
                  </a:lnTo>
                  <a:lnTo>
                    <a:pt x="3664585" y="2179193"/>
                  </a:lnTo>
                  <a:lnTo>
                    <a:pt x="2931160" y="2129917"/>
                  </a:lnTo>
                  <a:lnTo>
                    <a:pt x="2591435" y="2102993"/>
                  </a:lnTo>
                  <a:lnTo>
                    <a:pt x="1978660" y="2045843"/>
                  </a:lnTo>
                  <a:lnTo>
                    <a:pt x="1232598" y="1964817"/>
                  </a:lnTo>
                  <a:lnTo>
                    <a:pt x="862711" y="1920367"/>
                  </a:lnTo>
                  <a:lnTo>
                    <a:pt x="476377" y="1867204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9014" y="0"/>
              <a:ext cx="756704" cy="12001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8483" y="617982"/>
            <a:ext cx="845375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You</a:t>
            </a:r>
            <a:r>
              <a:rPr sz="2800" spc="-10" dirty="0"/>
              <a:t> </a:t>
            </a:r>
            <a:r>
              <a:rPr sz="2800" dirty="0"/>
              <a:t>are</a:t>
            </a:r>
            <a:r>
              <a:rPr sz="2800" spc="-10" dirty="0"/>
              <a:t> </a:t>
            </a:r>
            <a:r>
              <a:rPr sz="2800" dirty="0"/>
              <a:t>now successfully</a:t>
            </a:r>
            <a:r>
              <a:rPr sz="2800" spc="-10" dirty="0"/>
              <a:t> </a:t>
            </a:r>
            <a:r>
              <a:rPr sz="2800" dirty="0"/>
              <a:t>register</a:t>
            </a:r>
            <a:r>
              <a:rPr lang="en-US" sz="2800" dirty="0"/>
              <a:t>ed</a:t>
            </a:r>
            <a:r>
              <a:rPr sz="2800" spc="5" dirty="0"/>
              <a:t> </a:t>
            </a:r>
            <a:endParaRPr sz="2800"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1078483" y="1166621"/>
            <a:ext cx="36080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solidFill>
                  <a:srgbClr val="EBEBEB"/>
                </a:solidFill>
                <a:latin typeface="Century Gothic"/>
                <a:cs typeface="Century Gothic"/>
              </a:rPr>
              <a:t>for the Math Center</a:t>
            </a:r>
            <a:endParaRPr sz="2800" dirty="0">
              <a:latin typeface="Century Gothic"/>
              <a:cs typeface="Century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1854" y="2202179"/>
            <a:ext cx="7119366" cy="43700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634"/>
            <a:chOff x="0" y="0"/>
            <a:chExt cx="12192000" cy="6858634"/>
          </a:xfrm>
        </p:grpSpPr>
        <p:sp>
          <p:nvSpPr>
            <p:cNvPr id="3" name="object 3"/>
            <p:cNvSpPr/>
            <p:nvPr/>
          </p:nvSpPr>
          <p:spPr>
            <a:xfrm>
              <a:off x="0" y="1523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11709273" y="0"/>
                  </a:lnTo>
                  <a:lnTo>
                    <a:pt x="11709273" y="469900"/>
                  </a:lnTo>
                  <a:lnTo>
                    <a:pt x="11709273" y="1870290"/>
                  </a:lnTo>
                  <a:lnTo>
                    <a:pt x="10970260" y="1980438"/>
                  </a:lnTo>
                  <a:lnTo>
                    <a:pt x="10200386" y="2074164"/>
                  </a:lnTo>
                  <a:lnTo>
                    <a:pt x="9946386" y="2099564"/>
                  </a:lnTo>
                  <a:lnTo>
                    <a:pt x="9433560" y="2145538"/>
                  </a:lnTo>
                  <a:lnTo>
                    <a:pt x="8927211" y="2183638"/>
                  </a:lnTo>
                  <a:lnTo>
                    <a:pt x="8674735" y="2199513"/>
                  </a:lnTo>
                  <a:lnTo>
                    <a:pt x="7925435" y="2236089"/>
                  </a:lnTo>
                  <a:lnTo>
                    <a:pt x="7190486" y="2256663"/>
                  </a:lnTo>
                  <a:lnTo>
                    <a:pt x="6472936" y="2264664"/>
                  </a:lnTo>
                  <a:lnTo>
                    <a:pt x="6006211" y="2263013"/>
                  </a:lnTo>
                  <a:lnTo>
                    <a:pt x="5107686" y="2245614"/>
                  </a:lnTo>
                  <a:lnTo>
                    <a:pt x="4466336" y="2221738"/>
                  </a:lnTo>
                  <a:lnTo>
                    <a:pt x="3664585" y="2178939"/>
                  </a:lnTo>
                  <a:lnTo>
                    <a:pt x="2931160" y="2129663"/>
                  </a:lnTo>
                  <a:lnTo>
                    <a:pt x="2591435" y="2102739"/>
                  </a:lnTo>
                  <a:lnTo>
                    <a:pt x="1978660" y="2045589"/>
                  </a:lnTo>
                  <a:lnTo>
                    <a:pt x="1232598" y="1964563"/>
                  </a:lnTo>
                  <a:lnTo>
                    <a:pt x="862711" y="1920113"/>
                  </a:lnTo>
                  <a:lnTo>
                    <a:pt x="476377" y="1866950"/>
                  </a:lnTo>
                  <a:lnTo>
                    <a:pt x="476377" y="469900"/>
                  </a:lnTo>
                  <a:lnTo>
                    <a:pt x="11709273" y="469900"/>
                  </a:lnTo>
                  <a:lnTo>
                    <a:pt x="11709273" y="0"/>
                  </a:lnTo>
                  <a:lnTo>
                    <a:pt x="0" y="0"/>
                  </a:lnTo>
                  <a:lnTo>
                    <a:pt x="0" y="469900"/>
                  </a:lnTo>
                  <a:lnTo>
                    <a:pt x="0" y="6380493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93"/>
                  </a:lnTo>
                  <a:lnTo>
                    <a:pt x="11737086" y="6380493"/>
                  </a:lnTo>
                  <a:lnTo>
                    <a:pt x="11737086" y="6380226"/>
                  </a:lnTo>
                  <a:lnTo>
                    <a:pt x="12192000" y="6380226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9014" y="0"/>
              <a:ext cx="756704" cy="12001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4527" y="2245867"/>
            <a:ext cx="66560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000000"/>
                </a:solidFill>
                <a:latin typeface="Century Gothic"/>
                <a:cs typeface="Century Gothic"/>
              </a:rPr>
              <a:t>Access</a:t>
            </a:r>
            <a:r>
              <a:rPr sz="4800" b="1" spc="-2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4800" b="1" dirty="0">
                <a:solidFill>
                  <a:srgbClr val="000000"/>
                </a:solidFill>
                <a:latin typeface="Century Gothic"/>
                <a:cs typeface="Century Gothic"/>
              </a:rPr>
              <a:t>to</a:t>
            </a:r>
            <a:r>
              <a:rPr sz="4800" b="1" spc="-15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4800" b="1" spc="-10" dirty="0">
                <a:solidFill>
                  <a:srgbClr val="000000"/>
                </a:solidFill>
                <a:latin typeface="Century Gothic"/>
                <a:cs typeface="Century Gothic"/>
              </a:rPr>
              <a:t>In-</a:t>
            </a:r>
            <a:r>
              <a:rPr sz="4800" b="1" dirty="0">
                <a:solidFill>
                  <a:srgbClr val="000000"/>
                </a:solidFill>
                <a:latin typeface="Century Gothic"/>
                <a:cs typeface="Century Gothic"/>
              </a:rPr>
              <a:t>person</a:t>
            </a:r>
            <a:r>
              <a:rPr sz="4800" b="1" spc="-3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sz="4800" b="1" spc="-25" dirty="0">
                <a:solidFill>
                  <a:srgbClr val="000000"/>
                </a:solidFill>
                <a:latin typeface="Century Gothic"/>
                <a:cs typeface="Century Gothic"/>
              </a:rPr>
              <a:t>or</a:t>
            </a:r>
            <a:endParaRPr sz="4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527" y="2977896"/>
            <a:ext cx="55200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Century Gothic"/>
                <a:cs typeface="Century Gothic"/>
              </a:rPr>
              <a:t>Online</a:t>
            </a:r>
            <a:r>
              <a:rPr sz="4800" b="1" spc="-35" dirty="0">
                <a:latin typeface="Century Gothic"/>
                <a:cs typeface="Century Gothic"/>
              </a:rPr>
              <a:t> </a:t>
            </a:r>
            <a:r>
              <a:rPr sz="4800" b="1" dirty="0">
                <a:latin typeface="Century Gothic"/>
                <a:cs typeface="Century Gothic"/>
              </a:rPr>
              <a:t>Tutoring</a:t>
            </a:r>
            <a:r>
              <a:rPr sz="4800" b="1" spc="-50" dirty="0">
                <a:latin typeface="Century Gothic"/>
                <a:cs typeface="Century Gothic"/>
              </a:rPr>
              <a:t> </a:t>
            </a:r>
            <a:r>
              <a:rPr sz="4800" b="1" spc="-25" dirty="0">
                <a:latin typeface="Century Gothic"/>
                <a:cs typeface="Century Gothic"/>
              </a:rPr>
              <a:t>by:</a:t>
            </a:r>
            <a:endParaRPr sz="4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409" y="4655311"/>
            <a:ext cx="5313045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4290" indent="-343535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Registering</a:t>
            </a:r>
            <a:r>
              <a:rPr sz="18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to LRN 095</a:t>
            </a:r>
            <a:r>
              <a:rPr sz="18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through</a:t>
            </a:r>
            <a:r>
              <a:rPr sz="18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entury Gothic"/>
                <a:cs typeface="Century Gothic"/>
              </a:rPr>
              <a:t>Self-</a:t>
            </a:r>
            <a:r>
              <a:rPr sz="1800" dirty="0">
                <a:solidFill>
                  <a:srgbClr val="404040"/>
                </a:solidFill>
                <a:latin typeface="Century Gothic"/>
                <a:cs typeface="Century Gothic"/>
              </a:rPr>
              <a:t>Service</a:t>
            </a:r>
            <a:endParaRPr lang="en-US" sz="1800" dirty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pPr marL="355600" marR="34290" indent="-343535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Registration</a:t>
            </a:r>
            <a:r>
              <a:rPr sz="1800" b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is</a:t>
            </a:r>
            <a:r>
              <a:rPr sz="1800" b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required</a:t>
            </a:r>
            <a:r>
              <a:rPr sz="1800" b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by</a:t>
            </a:r>
            <a:r>
              <a:rPr sz="1800" b="1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all</a:t>
            </a:r>
            <a:r>
              <a:rPr sz="1800" b="1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students </a:t>
            </a: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who</a:t>
            </a:r>
            <a:r>
              <a:rPr sz="1800" b="1" spc="-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wish</a:t>
            </a:r>
            <a:r>
              <a:rPr sz="1800" b="1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to</a:t>
            </a:r>
            <a:r>
              <a:rPr sz="1800" b="1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use</a:t>
            </a:r>
            <a:r>
              <a:rPr sz="1800" b="1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tutoring</a:t>
            </a:r>
            <a:r>
              <a:rPr sz="1800" b="1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entury Gothic"/>
                <a:cs typeface="Century Gothic"/>
              </a:rPr>
              <a:t>services</a:t>
            </a:r>
            <a:endParaRPr sz="1800" dirty="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2240" y="0"/>
            <a:ext cx="5699760" cy="40591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634"/>
            <a:chOff x="0" y="0"/>
            <a:chExt cx="12192000" cy="6858634"/>
          </a:xfrm>
        </p:grpSpPr>
        <p:sp>
          <p:nvSpPr>
            <p:cNvPr id="3" name="object 3"/>
            <p:cNvSpPr/>
            <p:nvPr/>
          </p:nvSpPr>
          <p:spPr>
            <a:xfrm>
              <a:off x="0" y="1523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11709273" y="0"/>
                  </a:lnTo>
                  <a:lnTo>
                    <a:pt x="11709273" y="469900"/>
                  </a:lnTo>
                  <a:lnTo>
                    <a:pt x="11709273" y="1870290"/>
                  </a:lnTo>
                  <a:lnTo>
                    <a:pt x="10970260" y="1980438"/>
                  </a:lnTo>
                  <a:lnTo>
                    <a:pt x="10200386" y="2074164"/>
                  </a:lnTo>
                  <a:lnTo>
                    <a:pt x="9946386" y="2099564"/>
                  </a:lnTo>
                  <a:lnTo>
                    <a:pt x="9433560" y="2145538"/>
                  </a:lnTo>
                  <a:lnTo>
                    <a:pt x="8927211" y="2183638"/>
                  </a:lnTo>
                  <a:lnTo>
                    <a:pt x="8674735" y="2199513"/>
                  </a:lnTo>
                  <a:lnTo>
                    <a:pt x="7925435" y="2236089"/>
                  </a:lnTo>
                  <a:lnTo>
                    <a:pt x="7190486" y="2256663"/>
                  </a:lnTo>
                  <a:lnTo>
                    <a:pt x="6472936" y="2264664"/>
                  </a:lnTo>
                  <a:lnTo>
                    <a:pt x="6006211" y="2263013"/>
                  </a:lnTo>
                  <a:lnTo>
                    <a:pt x="5107686" y="2245614"/>
                  </a:lnTo>
                  <a:lnTo>
                    <a:pt x="4466336" y="2221738"/>
                  </a:lnTo>
                  <a:lnTo>
                    <a:pt x="3664585" y="2178939"/>
                  </a:lnTo>
                  <a:lnTo>
                    <a:pt x="2931160" y="2129663"/>
                  </a:lnTo>
                  <a:lnTo>
                    <a:pt x="2591435" y="2102739"/>
                  </a:lnTo>
                  <a:lnTo>
                    <a:pt x="1978660" y="2045589"/>
                  </a:lnTo>
                  <a:lnTo>
                    <a:pt x="1232598" y="1964563"/>
                  </a:lnTo>
                  <a:lnTo>
                    <a:pt x="862711" y="1920113"/>
                  </a:lnTo>
                  <a:lnTo>
                    <a:pt x="476377" y="1866950"/>
                  </a:lnTo>
                  <a:lnTo>
                    <a:pt x="476377" y="469900"/>
                  </a:lnTo>
                  <a:lnTo>
                    <a:pt x="11709273" y="469900"/>
                  </a:lnTo>
                  <a:lnTo>
                    <a:pt x="11709273" y="0"/>
                  </a:lnTo>
                  <a:lnTo>
                    <a:pt x="0" y="0"/>
                  </a:lnTo>
                  <a:lnTo>
                    <a:pt x="0" y="469900"/>
                  </a:lnTo>
                  <a:lnTo>
                    <a:pt x="0" y="6380493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93"/>
                  </a:lnTo>
                  <a:lnTo>
                    <a:pt x="11737086" y="6380493"/>
                  </a:lnTo>
                  <a:lnTo>
                    <a:pt x="11737086" y="6380226"/>
                  </a:lnTo>
                  <a:lnTo>
                    <a:pt x="12192000" y="6380226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9014" y="0"/>
              <a:ext cx="756704" cy="12001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1084" rIns="0" bIns="0" rtlCol="0">
            <a:spAutoFit/>
          </a:bodyPr>
          <a:lstStyle/>
          <a:p>
            <a:pPr marL="4191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1.</a:t>
            </a:r>
            <a:r>
              <a:rPr spc="5" dirty="0"/>
              <a:t> </a:t>
            </a:r>
            <a:r>
              <a:rPr dirty="0"/>
              <a:t>Log in</a:t>
            </a:r>
            <a:r>
              <a:rPr spc="10" dirty="0"/>
              <a:t> </a:t>
            </a:r>
            <a:r>
              <a:rPr dirty="0"/>
              <a:t>to Self-Service with your </a:t>
            </a:r>
            <a:r>
              <a:rPr spc="-10" dirty="0"/>
              <a:t>Student Credentials.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8088" y="2085594"/>
            <a:ext cx="7735823" cy="46001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634"/>
            <a:chOff x="0" y="0"/>
            <a:chExt cx="12192000" cy="6858634"/>
          </a:xfrm>
        </p:grpSpPr>
        <p:sp>
          <p:nvSpPr>
            <p:cNvPr id="3" name="object 3"/>
            <p:cNvSpPr/>
            <p:nvPr/>
          </p:nvSpPr>
          <p:spPr>
            <a:xfrm>
              <a:off x="0" y="1523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11709273" y="0"/>
                  </a:lnTo>
                  <a:lnTo>
                    <a:pt x="11709273" y="469900"/>
                  </a:lnTo>
                  <a:lnTo>
                    <a:pt x="11709273" y="1870290"/>
                  </a:lnTo>
                  <a:lnTo>
                    <a:pt x="10970260" y="1980438"/>
                  </a:lnTo>
                  <a:lnTo>
                    <a:pt x="10200386" y="2074164"/>
                  </a:lnTo>
                  <a:lnTo>
                    <a:pt x="9946386" y="2099564"/>
                  </a:lnTo>
                  <a:lnTo>
                    <a:pt x="9433560" y="2145538"/>
                  </a:lnTo>
                  <a:lnTo>
                    <a:pt x="8927211" y="2183638"/>
                  </a:lnTo>
                  <a:lnTo>
                    <a:pt x="8674735" y="2199513"/>
                  </a:lnTo>
                  <a:lnTo>
                    <a:pt x="7925435" y="2236089"/>
                  </a:lnTo>
                  <a:lnTo>
                    <a:pt x="7190486" y="2256663"/>
                  </a:lnTo>
                  <a:lnTo>
                    <a:pt x="6472936" y="2264664"/>
                  </a:lnTo>
                  <a:lnTo>
                    <a:pt x="6006211" y="2263013"/>
                  </a:lnTo>
                  <a:lnTo>
                    <a:pt x="5107686" y="2245614"/>
                  </a:lnTo>
                  <a:lnTo>
                    <a:pt x="4466336" y="2221738"/>
                  </a:lnTo>
                  <a:lnTo>
                    <a:pt x="3664585" y="2178939"/>
                  </a:lnTo>
                  <a:lnTo>
                    <a:pt x="2931160" y="2129663"/>
                  </a:lnTo>
                  <a:lnTo>
                    <a:pt x="2591435" y="2102739"/>
                  </a:lnTo>
                  <a:lnTo>
                    <a:pt x="1978660" y="2045589"/>
                  </a:lnTo>
                  <a:lnTo>
                    <a:pt x="1232598" y="1964563"/>
                  </a:lnTo>
                  <a:lnTo>
                    <a:pt x="862711" y="1920113"/>
                  </a:lnTo>
                  <a:lnTo>
                    <a:pt x="476377" y="1866950"/>
                  </a:lnTo>
                  <a:lnTo>
                    <a:pt x="476377" y="469900"/>
                  </a:lnTo>
                  <a:lnTo>
                    <a:pt x="11709273" y="469900"/>
                  </a:lnTo>
                  <a:lnTo>
                    <a:pt x="11709273" y="0"/>
                  </a:lnTo>
                  <a:lnTo>
                    <a:pt x="0" y="0"/>
                  </a:lnTo>
                  <a:lnTo>
                    <a:pt x="0" y="469900"/>
                  </a:lnTo>
                  <a:lnTo>
                    <a:pt x="0" y="6380493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93"/>
                  </a:lnTo>
                  <a:lnTo>
                    <a:pt x="11737086" y="6380493"/>
                  </a:lnTo>
                  <a:lnTo>
                    <a:pt x="11737086" y="6380226"/>
                  </a:lnTo>
                  <a:lnTo>
                    <a:pt x="12192000" y="6380226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9014" y="0"/>
              <a:ext cx="756704" cy="12001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6334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spc="5" dirty="0"/>
              <a:t> </a:t>
            </a:r>
            <a:r>
              <a:rPr dirty="0"/>
              <a:t>Under Home screen, click ‘Student </a:t>
            </a:r>
            <a:r>
              <a:rPr spc="-10" dirty="0"/>
              <a:t>Planning’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108" y="2872739"/>
            <a:ext cx="11347704" cy="30510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634"/>
            <a:chOff x="0" y="0"/>
            <a:chExt cx="12192000" cy="6858634"/>
          </a:xfrm>
        </p:grpSpPr>
        <p:sp>
          <p:nvSpPr>
            <p:cNvPr id="3" name="object 3"/>
            <p:cNvSpPr/>
            <p:nvPr/>
          </p:nvSpPr>
          <p:spPr>
            <a:xfrm>
              <a:off x="0" y="1523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11709273" y="0"/>
                  </a:lnTo>
                  <a:lnTo>
                    <a:pt x="11709273" y="469900"/>
                  </a:lnTo>
                  <a:lnTo>
                    <a:pt x="11709273" y="1870290"/>
                  </a:lnTo>
                  <a:lnTo>
                    <a:pt x="10970260" y="1980438"/>
                  </a:lnTo>
                  <a:lnTo>
                    <a:pt x="10200386" y="2074164"/>
                  </a:lnTo>
                  <a:lnTo>
                    <a:pt x="9946386" y="2099564"/>
                  </a:lnTo>
                  <a:lnTo>
                    <a:pt x="9433560" y="2145538"/>
                  </a:lnTo>
                  <a:lnTo>
                    <a:pt x="8927211" y="2183638"/>
                  </a:lnTo>
                  <a:lnTo>
                    <a:pt x="8674735" y="2199513"/>
                  </a:lnTo>
                  <a:lnTo>
                    <a:pt x="7925435" y="2236089"/>
                  </a:lnTo>
                  <a:lnTo>
                    <a:pt x="7190486" y="2256663"/>
                  </a:lnTo>
                  <a:lnTo>
                    <a:pt x="6472936" y="2264664"/>
                  </a:lnTo>
                  <a:lnTo>
                    <a:pt x="6006211" y="2263013"/>
                  </a:lnTo>
                  <a:lnTo>
                    <a:pt x="5107686" y="2245614"/>
                  </a:lnTo>
                  <a:lnTo>
                    <a:pt x="4466336" y="2221738"/>
                  </a:lnTo>
                  <a:lnTo>
                    <a:pt x="3664585" y="2178939"/>
                  </a:lnTo>
                  <a:lnTo>
                    <a:pt x="2931160" y="2129663"/>
                  </a:lnTo>
                  <a:lnTo>
                    <a:pt x="2591435" y="2102739"/>
                  </a:lnTo>
                  <a:lnTo>
                    <a:pt x="1978660" y="2045589"/>
                  </a:lnTo>
                  <a:lnTo>
                    <a:pt x="1232598" y="1964563"/>
                  </a:lnTo>
                  <a:lnTo>
                    <a:pt x="862711" y="1920113"/>
                  </a:lnTo>
                  <a:lnTo>
                    <a:pt x="476377" y="1866950"/>
                  </a:lnTo>
                  <a:lnTo>
                    <a:pt x="476377" y="469900"/>
                  </a:lnTo>
                  <a:lnTo>
                    <a:pt x="11709273" y="469900"/>
                  </a:lnTo>
                  <a:lnTo>
                    <a:pt x="11709273" y="0"/>
                  </a:lnTo>
                  <a:lnTo>
                    <a:pt x="0" y="0"/>
                  </a:lnTo>
                  <a:lnTo>
                    <a:pt x="0" y="469900"/>
                  </a:lnTo>
                  <a:lnTo>
                    <a:pt x="0" y="6380493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93"/>
                  </a:lnTo>
                  <a:lnTo>
                    <a:pt x="11737086" y="6380493"/>
                  </a:lnTo>
                  <a:lnTo>
                    <a:pt x="11737086" y="6380226"/>
                  </a:lnTo>
                  <a:lnTo>
                    <a:pt x="12192000" y="6380226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9014" y="0"/>
              <a:ext cx="756704" cy="12001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33677" y="357123"/>
            <a:ext cx="80676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10" dirty="0"/>
              <a:t> </a:t>
            </a:r>
            <a:r>
              <a:rPr dirty="0"/>
              <a:t>On the</a:t>
            </a:r>
            <a:r>
              <a:rPr spc="10" dirty="0"/>
              <a:t> </a:t>
            </a:r>
            <a:r>
              <a:rPr dirty="0"/>
              <a:t>search bar,</a:t>
            </a:r>
            <a:r>
              <a:rPr spc="15" dirty="0"/>
              <a:t> </a:t>
            </a:r>
            <a:r>
              <a:rPr dirty="0"/>
              <a:t>type in </a:t>
            </a:r>
            <a:r>
              <a:rPr spc="-10" dirty="0"/>
              <a:t>section </a:t>
            </a:r>
            <a:r>
              <a:rPr dirty="0"/>
              <a:t>number</a:t>
            </a:r>
            <a:r>
              <a:rPr spc="-10" dirty="0"/>
              <a:t> </a:t>
            </a:r>
            <a:r>
              <a:rPr dirty="0"/>
              <a:t>“</a:t>
            </a:r>
            <a:r>
              <a:rPr b="1" dirty="0">
                <a:latin typeface="Century Gothic"/>
                <a:cs typeface="Century Gothic"/>
              </a:rPr>
              <a:t>33597</a:t>
            </a:r>
            <a:r>
              <a:rPr dirty="0"/>
              <a:t>”.</a:t>
            </a:r>
            <a:r>
              <a:rPr spc="-15" dirty="0"/>
              <a:t> </a:t>
            </a:r>
            <a:r>
              <a:rPr dirty="0"/>
              <a:t>Then</a:t>
            </a:r>
            <a:r>
              <a:rPr spc="5" dirty="0"/>
              <a:t> </a:t>
            </a:r>
            <a:r>
              <a:rPr dirty="0"/>
              <a:t>click</a:t>
            </a:r>
            <a:r>
              <a:rPr spc="-5" dirty="0"/>
              <a:t> </a:t>
            </a:r>
            <a:r>
              <a:rPr spc="-25" dirty="0"/>
              <a:t>on </a:t>
            </a:r>
            <a:r>
              <a:rPr dirty="0"/>
              <a:t>‘Magnifier’</a:t>
            </a:r>
            <a:r>
              <a:rPr spc="-30" dirty="0"/>
              <a:t> </a:t>
            </a:r>
            <a:r>
              <a:rPr spc="-10" dirty="0"/>
              <a:t>symbol.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43483" y="2777063"/>
            <a:ext cx="11384280" cy="2746375"/>
            <a:chOff x="443483" y="2777063"/>
            <a:chExt cx="11384280" cy="274637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483" y="3126486"/>
              <a:ext cx="11190732" cy="239649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81435" y="2777063"/>
              <a:ext cx="295910" cy="459740"/>
            </a:xfrm>
            <a:custGeom>
              <a:avLst/>
              <a:gdLst/>
              <a:ahLst/>
              <a:cxnLst/>
              <a:rect l="l" t="t" r="r" b="b"/>
              <a:pathLst>
                <a:path w="295909" h="459739">
                  <a:moveTo>
                    <a:pt x="17525" y="268650"/>
                  </a:moveTo>
                  <a:lnTo>
                    <a:pt x="0" y="459531"/>
                  </a:lnTo>
                  <a:lnTo>
                    <a:pt x="151360" y="366359"/>
                  </a:lnTo>
                  <a:lnTo>
                    <a:pt x="70867" y="366359"/>
                  </a:lnTo>
                  <a:lnTo>
                    <a:pt x="60197" y="362376"/>
                  </a:lnTo>
                  <a:lnTo>
                    <a:pt x="51964" y="354637"/>
                  </a:lnTo>
                  <a:lnTo>
                    <a:pt x="47482" y="344660"/>
                  </a:lnTo>
                  <a:lnTo>
                    <a:pt x="47071" y="333730"/>
                  </a:lnTo>
                  <a:lnTo>
                    <a:pt x="51053" y="323133"/>
                  </a:lnTo>
                  <a:lnTo>
                    <a:pt x="66117" y="298814"/>
                  </a:lnTo>
                  <a:lnTo>
                    <a:pt x="17525" y="268650"/>
                  </a:lnTo>
                  <a:close/>
                </a:path>
                <a:path w="295909" h="459739">
                  <a:moveTo>
                    <a:pt x="66117" y="298814"/>
                  </a:moveTo>
                  <a:lnTo>
                    <a:pt x="51053" y="323133"/>
                  </a:lnTo>
                  <a:lnTo>
                    <a:pt x="47071" y="333730"/>
                  </a:lnTo>
                  <a:lnTo>
                    <a:pt x="47482" y="344660"/>
                  </a:lnTo>
                  <a:lnTo>
                    <a:pt x="51964" y="354637"/>
                  </a:lnTo>
                  <a:lnTo>
                    <a:pt x="60197" y="362376"/>
                  </a:lnTo>
                  <a:lnTo>
                    <a:pt x="70867" y="366359"/>
                  </a:lnTo>
                  <a:lnTo>
                    <a:pt x="81835" y="365948"/>
                  </a:lnTo>
                  <a:lnTo>
                    <a:pt x="91826" y="361465"/>
                  </a:lnTo>
                  <a:lnTo>
                    <a:pt x="99567" y="353232"/>
                  </a:lnTo>
                  <a:lnTo>
                    <a:pt x="114636" y="328931"/>
                  </a:lnTo>
                  <a:lnTo>
                    <a:pt x="66117" y="298814"/>
                  </a:lnTo>
                  <a:close/>
                </a:path>
                <a:path w="295909" h="459739">
                  <a:moveTo>
                    <a:pt x="114636" y="328931"/>
                  </a:moveTo>
                  <a:lnTo>
                    <a:pt x="99567" y="353232"/>
                  </a:lnTo>
                  <a:lnTo>
                    <a:pt x="91826" y="361465"/>
                  </a:lnTo>
                  <a:lnTo>
                    <a:pt x="81835" y="365948"/>
                  </a:lnTo>
                  <a:lnTo>
                    <a:pt x="70867" y="366359"/>
                  </a:lnTo>
                  <a:lnTo>
                    <a:pt x="151360" y="366359"/>
                  </a:lnTo>
                  <a:lnTo>
                    <a:pt x="163194" y="359074"/>
                  </a:lnTo>
                  <a:lnTo>
                    <a:pt x="114636" y="328931"/>
                  </a:lnTo>
                  <a:close/>
                </a:path>
                <a:path w="295909" h="459739">
                  <a:moveTo>
                    <a:pt x="271849" y="0"/>
                  </a:moveTo>
                  <a:lnTo>
                    <a:pt x="260905" y="410"/>
                  </a:lnTo>
                  <a:lnTo>
                    <a:pt x="250890" y="4893"/>
                  </a:lnTo>
                  <a:lnTo>
                    <a:pt x="243077" y="13126"/>
                  </a:lnTo>
                  <a:lnTo>
                    <a:pt x="66117" y="298814"/>
                  </a:lnTo>
                  <a:lnTo>
                    <a:pt x="114636" y="328931"/>
                  </a:lnTo>
                  <a:lnTo>
                    <a:pt x="291718" y="43352"/>
                  </a:lnTo>
                  <a:lnTo>
                    <a:pt x="295646" y="32682"/>
                  </a:lnTo>
                  <a:lnTo>
                    <a:pt x="295227" y="21715"/>
                  </a:lnTo>
                  <a:lnTo>
                    <a:pt x="290736" y="11723"/>
                  </a:lnTo>
                  <a:lnTo>
                    <a:pt x="282447" y="3982"/>
                  </a:lnTo>
                  <a:lnTo>
                    <a:pt x="271849" y="0"/>
                  </a:lnTo>
                  <a:close/>
                </a:path>
              </a:pathLst>
            </a:custGeom>
            <a:solidFill>
              <a:srgbClr val="E35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39175" y="3048381"/>
              <a:ext cx="3179445" cy="757555"/>
            </a:xfrm>
            <a:custGeom>
              <a:avLst/>
              <a:gdLst/>
              <a:ahLst/>
              <a:cxnLst/>
              <a:rect l="l" t="t" r="r" b="b"/>
              <a:pathLst>
                <a:path w="3179445" h="757554">
                  <a:moveTo>
                    <a:pt x="0" y="378713"/>
                  </a:moveTo>
                  <a:lnTo>
                    <a:pt x="14511" y="327322"/>
                  </a:lnTo>
                  <a:lnTo>
                    <a:pt x="39725" y="294201"/>
                  </a:lnTo>
                  <a:lnTo>
                    <a:pt x="76715" y="262148"/>
                  </a:lnTo>
                  <a:lnTo>
                    <a:pt x="124920" y="231296"/>
                  </a:lnTo>
                  <a:lnTo>
                    <a:pt x="183779" y="201780"/>
                  </a:lnTo>
                  <a:lnTo>
                    <a:pt x="252731" y="173733"/>
                  </a:lnTo>
                  <a:lnTo>
                    <a:pt x="290816" y="160302"/>
                  </a:lnTo>
                  <a:lnTo>
                    <a:pt x="331214" y="147288"/>
                  </a:lnTo>
                  <a:lnTo>
                    <a:pt x="373854" y="134708"/>
                  </a:lnTo>
                  <a:lnTo>
                    <a:pt x="418667" y="122579"/>
                  </a:lnTo>
                  <a:lnTo>
                    <a:pt x="465581" y="110918"/>
                  </a:lnTo>
                  <a:lnTo>
                    <a:pt x="514528" y="99741"/>
                  </a:lnTo>
                  <a:lnTo>
                    <a:pt x="565437" y="89065"/>
                  </a:lnTo>
                  <a:lnTo>
                    <a:pt x="618237" y="78906"/>
                  </a:lnTo>
                  <a:lnTo>
                    <a:pt x="672859" y="69282"/>
                  </a:lnTo>
                  <a:lnTo>
                    <a:pt x="729232" y="60208"/>
                  </a:lnTo>
                  <a:lnTo>
                    <a:pt x="787287" y="51703"/>
                  </a:lnTo>
                  <a:lnTo>
                    <a:pt x="846952" y="43781"/>
                  </a:lnTo>
                  <a:lnTo>
                    <a:pt x="908158" y="36461"/>
                  </a:lnTo>
                  <a:lnTo>
                    <a:pt x="970835" y="29759"/>
                  </a:lnTo>
                  <a:lnTo>
                    <a:pt x="1034913" y="23692"/>
                  </a:lnTo>
                  <a:lnTo>
                    <a:pt x="1100320" y="18275"/>
                  </a:lnTo>
                  <a:lnTo>
                    <a:pt x="1166988" y="13527"/>
                  </a:lnTo>
                  <a:lnTo>
                    <a:pt x="1234846" y="9463"/>
                  </a:lnTo>
                  <a:lnTo>
                    <a:pt x="1303824" y="6101"/>
                  </a:lnTo>
                  <a:lnTo>
                    <a:pt x="1373852" y="3457"/>
                  </a:lnTo>
                  <a:lnTo>
                    <a:pt x="1444859" y="1547"/>
                  </a:lnTo>
                  <a:lnTo>
                    <a:pt x="1516776" y="389"/>
                  </a:lnTo>
                  <a:lnTo>
                    <a:pt x="1589532" y="0"/>
                  </a:lnTo>
                  <a:lnTo>
                    <a:pt x="1662287" y="389"/>
                  </a:lnTo>
                  <a:lnTo>
                    <a:pt x="1734204" y="1547"/>
                  </a:lnTo>
                  <a:lnTo>
                    <a:pt x="1805211" y="3457"/>
                  </a:lnTo>
                  <a:lnTo>
                    <a:pt x="1875239" y="6101"/>
                  </a:lnTo>
                  <a:lnTo>
                    <a:pt x="1944217" y="9463"/>
                  </a:lnTo>
                  <a:lnTo>
                    <a:pt x="2012075" y="13527"/>
                  </a:lnTo>
                  <a:lnTo>
                    <a:pt x="2078743" y="18275"/>
                  </a:lnTo>
                  <a:lnTo>
                    <a:pt x="2144150" y="23692"/>
                  </a:lnTo>
                  <a:lnTo>
                    <a:pt x="2208228" y="29759"/>
                  </a:lnTo>
                  <a:lnTo>
                    <a:pt x="2270905" y="36461"/>
                  </a:lnTo>
                  <a:lnTo>
                    <a:pt x="2332111" y="43781"/>
                  </a:lnTo>
                  <a:lnTo>
                    <a:pt x="2391776" y="51703"/>
                  </a:lnTo>
                  <a:lnTo>
                    <a:pt x="2449831" y="60208"/>
                  </a:lnTo>
                  <a:lnTo>
                    <a:pt x="2506204" y="69282"/>
                  </a:lnTo>
                  <a:lnTo>
                    <a:pt x="2560826" y="78906"/>
                  </a:lnTo>
                  <a:lnTo>
                    <a:pt x="2613626" y="89065"/>
                  </a:lnTo>
                  <a:lnTo>
                    <a:pt x="2664535" y="99741"/>
                  </a:lnTo>
                  <a:lnTo>
                    <a:pt x="2713482" y="110918"/>
                  </a:lnTo>
                  <a:lnTo>
                    <a:pt x="2760396" y="122579"/>
                  </a:lnTo>
                  <a:lnTo>
                    <a:pt x="2805209" y="134708"/>
                  </a:lnTo>
                  <a:lnTo>
                    <a:pt x="2847849" y="147288"/>
                  </a:lnTo>
                  <a:lnTo>
                    <a:pt x="2888247" y="160302"/>
                  </a:lnTo>
                  <a:lnTo>
                    <a:pt x="2926332" y="173733"/>
                  </a:lnTo>
                  <a:lnTo>
                    <a:pt x="2962035" y="187564"/>
                  </a:lnTo>
                  <a:lnTo>
                    <a:pt x="3026010" y="216363"/>
                  </a:lnTo>
                  <a:lnTo>
                    <a:pt x="3079613" y="246563"/>
                  </a:lnTo>
                  <a:lnTo>
                    <a:pt x="3122280" y="278032"/>
                  </a:lnTo>
                  <a:lnTo>
                    <a:pt x="3153452" y="310636"/>
                  </a:lnTo>
                  <a:lnTo>
                    <a:pt x="3172567" y="344241"/>
                  </a:lnTo>
                  <a:lnTo>
                    <a:pt x="3179064" y="378713"/>
                  </a:lnTo>
                  <a:lnTo>
                    <a:pt x="3177428" y="396050"/>
                  </a:lnTo>
                  <a:lnTo>
                    <a:pt x="3153452" y="446791"/>
                  </a:lnTo>
                  <a:lnTo>
                    <a:pt x="3122280" y="479395"/>
                  </a:lnTo>
                  <a:lnTo>
                    <a:pt x="3079613" y="510864"/>
                  </a:lnTo>
                  <a:lnTo>
                    <a:pt x="3026010" y="541064"/>
                  </a:lnTo>
                  <a:lnTo>
                    <a:pt x="2962035" y="569863"/>
                  </a:lnTo>
                  <a:lnTo>
                    <a:pt x="2926332" y="583694"/>
                  </a:lnTo>
                  <a:lnTo>
                    <a:pt x="2888247" y="597125"/>
                  </a:lnTo>
                  <a:lnTo>
                    <a:pt x="2847849" y="610139"/>
                  </a:lnTo>
                  <a:lnTo>
                    <a:pt x="2805209" y="622719"/>
                  </a:lnTo>
                  <a:lnTo>
                    <a:pt x="2760396" y="634848"/>
                  </a:lnTo>
                  <a:lnTo>
                    <a:pt x="2713481" y="646509"/>
                  </a:lnTo>
                  <a:lnTo>
                    <a:pt x="2664535" y="657686"/>
                  </a:lnTo>
                  <a:lnTo>
                    <a:pt x="2613626" y="668362"/>
                  </a:lnTo>
                  <a:lnTo>
                    <a:pt x="2560826" y="678521"/>
                  </a:lnTo>
                  <a:lnTo>
                    <a:pt x="2506204" y="688145"/>
                  </a:lnTo>
                  <a:lnTo>
                    <a:pt x="2449831" y="697219"/>
                  </a:lnTo>
                  <a:lnTo>
                    <a:pt x="2391776" y="705724"/>
                  </a:lnTo>
                  <a:lnTo>
                    <a:pt x="2332111" y="713646"/>
                  </a:lnTo>
                  <a:lnTo>
                    <a:pt x="2270905" y="720966"/>
                  </a:lnTo>
                  <a:lnTo>
                    <a:pt x="2208228" y="727668"/>
                  </a:lnTo>
                  <a:lnTo>
                    <a:pt x="2144150" y="733735"/>
                  </a:lnTo>
                  <a:lnTo>
                    <a:pt x="2078743" y="739152"/>
                  </a:lnTo>
                  <a:lnTo>
                    <a:pt x="2012075" y="743900"/>
                  </a:lnTo>
                  <a:lnTo>
                    <a:pt x="1944217" y="747964"/>
                  </a:lnTo>
                  <a:lnTo>
                    <a:pt x="1875239" y="751326"/>
                  </a:lnTo>
                  <a:lnTo>
                    <a:pt x="1805211" y="753970"/>
                  </a:lnTo>
                  <a:lnTo>
                    <a:pt x="1734204" y="755880"/>
                  </a:lnTo>
                  <a:lnTo>
                    <a:pt x="1662287" y="757038"/>
                  </a:lnTo>
                  <a:lnTo>
                    <a:pt x="1589532" y="757427"/>
                  </a:lnTo>
                  <a:lnTo>
                    <a:pt x="1516776" y="757038"/>
                  </a:lnTo>
                  <a:lnTo>
                    <a:pt x="1444859" y="755880"/>
                  </a:lnTo>
                  <a:lnTo>
                    <a:pt x="1373852" y="753970"/>
                  </a:lnTo>
                  <a:lnTo>
                    <a:pt x="1303824" y="751326"/>
                  </a:lnTo>
                  <a:lnTo>
                    <a:pt x="1234846" y="747964"/>
                  </a:lnTo>
                  <a:lnTo>
                    <a:pt x="1166988" y="743900"/>
                  </a:lnTo>
                  <a:lnTo>
                    <a:pt x="1100320" y="739152"/>
                  </a:lnTo>
                  <a:lnTo>
                    <a:pt x="1034913" y="733735"/>
                  </a:lnTo>
                  <a:lnTo>
                    <a:pt x="970835" y="727668"/>
                  </a:lnTo>
                  <a:lnTo>
                    <a:pt x="908158" y="720966"/>
                  </a:lnTo>
                  <a:lnTo>
                    <a:pt x="846952" y="713646"/>
                  </a:lnTo>
                  <a:lnTo>
                    <a:pt x="787287" y="705724"/>
                  </a:lnTo>
                  <a:lnTo>
                    <a:pt x="729232" y="697219"/>
                  </a:lnTo>
                  <a:lnTo>
                    <a:pt x="672859" y="688145"/>
                  </a:lnTo>
                  <a:lnTo>
                    <a:pt x="618237" y="678521"/>
                  </a:lnTo>
                  <a:lnTo>
                    <a:pt x="565437" y="668362"/>
                  </a:lnTo>
                  <a:lnTo>
                    <a:pt x="514528" y="657686"/>
                  </a:lnTo>
                  <a:lnTo>
                    <a:pt x="465582" y="646509"/>
                  </a:lnTo>
                  <a:lnTo>
                    <a:pt x="418667" y="634848"/>
                  </a:lnTo>
                  <a:lnTo>
                    <a:pt x="373854" y="622719"/>
                  </a:lnTo>
                  <a:lnTo>
                    <a:pt x="331214" y="610139"/>
                  </a:lnTo>
                  <a:lnTo>
                    <a:pt x="290816" y="597125"/>
                  </a:lnTo>
                  <a:lnTo>
                    <a:pt x="252731" y="583694"/>
                  </a:lnTo>
                  <a:lnTo>
                    <a:pt x="217028" y="569863"/>
                  </a:lnTo>
                  <a:lnTo>
                    <a:pt x="153053" y="541064"/>
                  </a:lnTo>
                  <a:lnTo>
                    <a:pt x="99450" y="510864"/>
                  </a:lnTo>
                  <a:lnTo>
                    <a:pt x="56783" y="479395"/>
                  </a:lnTo>
                  <a:lnTo>
                    <a:pt x="25611" y="446791"/>
                  </a:lnTo>
                  <a:lnTo>
                    <a:pt x="6496" y="413186"/>
                  </a:lnTo>
                  <a:lnTo>
                    <a:pt x="0" y="378713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634"/>
            <a:chOff x="0" y="0"/>
            <a:chExt cx="12192000" cy="6858634"/>
          </a:xfrm>
        </p:grpSpPr>
        <p:sp>
          <p:nvSpPr>
            <p:cNvPr id="3" name="object 3"/>
            <p:cNvSpPr/>
            <p:nvPr/>
          </p:nvSpPr>
          <p:spPr>
            <a:xfrm>
              <a:off x="0" y="1523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11709273" y="0"/>
                  </a:lnTo>
                  <a:lnTo>
                    <a:pt x="11709273" y="469900"/>
                  </a:lnTo>
                  <a:lnTo>
                    <a:pt x="11709273" y="1870290"/>
                  </a:lnTo>
                  <a:lnTo>
                    <a:pt x="10970260" y="1980438"/>
                  </a:lnTo>
                  <a:lnTo>
                    <a:pt x="10200386" y="2074164"/>
                  </a:lnTo>
                  <a:lnTo>
                    <a:pt x="9946386" y="2099564"/>
                  </a:lnTo>
                  <a:lnTo>
                    <a:pt x="9433560" y="2145538"/>
                  </a:lnTo>
                  <a:lnTo>
                    <a:pt x="8927211" y="2183638"/>
                  </a:lnTo>
                  <a:lnTo>
                    <a:pt x="8674735" y="2199513"/>
                  </a:lnTo>
                  <a:lnTo>
                    <a:pt x="7925435" y="2236089"/>
                  </a:lnTo>
                  <a:lnTo>
                    <a:pt x="7190486" y="2256663"/>
                  </a:lnTo>
                  <a:lnTo>
                    <a:pt x="6472936" y="2264664"/>
                  </a:lnTo>
                  <a:lnTo>
                    <a:pt x="6006211" y="2263013"/>
                  </a:lnTo>
                  <a:lnTo>
                    <a:pt x="5107686" y="2245614"/>
                  </a:lnTo>
                  <a:lnTo>
                    <a:pt x="4466336" y="2221738"/>
                  </a:lnTo>
                  <a:lnTo>
                    <a:pt x="3664585" y="2178939"/>
                  </a:lnTo>
                  <a:lnTo>
                    <a:pt x="2931160" y="2129663"/>
                  </a:lnTo>
                  <a:lnTo>
                    <a:pt x="2591435" y="2102739"/>
                  </a:lnTo>
                  <a:lnTo>
                    <a:pt x="1978660" y="2045589"/>
                  </a:lnTo>
                  <a:lnTo>
                    <a:pt x="1232598" y="1964563"/>
                  </a:lnTo>
                  <a:lnTo>
                    <a:pt x="862711" y="1920113"/>
                  </a:lnTo>
                  <a:lnTo>
                    <a:pt x="476377" y="1866950"/>
                  </a:lnTo>
                  <a:lnTo>
                    <a:pt x="476377" y="469900"/>
                  </a:lnTo>
                  <a:lnTo>
                    <a:pt x="11709273" y="469900"/>
                  </a:lnTo>
                  <a:lnTo>
                    <a:pt x="11709273" y="0"/>
                  </a:lnTo>
                  <a:lnTo>
                    <a:pt x="0" y="0"/>
                  </a:lnTo>
                  <a:lnTo>
                    <a:pt x="0" y="469900"/>
                  </a:lnTo>
                  <a:lnTo>
                    <a:pt x="0" y="6380493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93"/>
                  </a:lnTo>
                  <a:lnTo>
                    <a:pt x="11737086" y="6380493"/>
                  </a:lnTo>
                  <a:lnTo>
                    <a:pt x="11737086" y="6380226"/>
                  </a:lnTo>
                  <a:lnTo>
                    <a:pt x="12192000" y="6380226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9014" y="0"/>
              <a:ext cx="756704" cy="12001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33677" y="631444"/>
            <a:ext cx="8407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</a:t>
            </a:r>
            <a:r>
              <a:rPr spc="5" dirty="0"/>
              <a:t> </a:t>
            </a:r>
            <a:r>
              <a:rPr dirty="0"/>
              <a:t>Click</a:t>
            </a:r>
            <a:r>
              <a:rPr spc="5" dirty="0"/>
              <a:t> </a:t>
            </a:r>
            <a:r>
              <a:rPr dirty="0"/>
              <a:t>on ‘View Available</a:t>
            </a:r>
            <a:r>
              <a:rPr spc="15" dirty="0"/>
              <a:t> </a:t>
            </a:r>
            <a:r>
              <a:rPr dirty="0"/>
              <a:t>Section</a:t>
            </a:r>
            <a:r>
              <a:rPr spc="10" dirty="0"/>
              <a:t> </a:t>
            </a:r>
            <a:r>
              <a:rPr spc="-25" dirty="0"/>
              <a:t>for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33677" y="1179830"/>
            <a:ext cx="1800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EBEBEB"/>
                </a:solidFill>
                <a:latin typeface="Century Gothic"/>
                <a:cs typeface="Century Gothic"/>
              </a:rPr>
              <a:t>LRN-</a:t>
            </a:r>
            <a:r>
              <a:rPr sz="3600" spc="-20" dirty="0">
                <a:solidFill>
                  <a:srgbClr val="EBEBEB"/>
                </a:solidFill>
                <a:latin typeface="Century Gothic"/>
                <a:cs typeface="Century Gothic"/>
              </a:rPr>
              <a:t>95’.</a:t>
            </a:r>
            <a:endParaRPr sz="360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91946" y="2358389"/>
            <a:ext cx="9497695" cy="4087495"/>
            <a:chOff x="1091946" y="2358389"/>
            <a:chExt cx="9497695" cy="40874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1946" y="2358389"/>
              <a:ext cx="9497568" cy="40873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49599" y="5138547"/>
              <a:ext cx="3013075" cy="539750"/>
            </a:xfrm>
            <a:custGeom>
              <a:avLst/>
              <a:gdLst/>
              <a:ahLst/>
              <a:cxnLst/>
              <a:rect l="l" t="t" r="r" b="b"/>
              <a:pathLst>
                <a:path w="3013075" h="539750">
                  <a:moveTo>
                    <a:pt x="0" y="269747"/>
                  </a:moveTo>
                  <a:lnTo>
                    <a:pt x="16334" y="229888"/>
                  </a:lnTo>
                  <a:lnTo>
                    <a:pt x="44654" y="204297"/>
                  </a:lnTo>
                  <a:lnTo>
                    <a:pt x="86113" y="179637"/>
                  </a:lnTo>
                  <a:lnTo>
                    <a:pt x="140019" y="156031"/>
                  </a:lnTo>
                  <a:lnTo>
                    <a:pt x="205683" y="133603"/>
                  </a:lnTo>
                  <a:lnTo>
                    <a:pt x="242708" y="122870"/>
                  </a:lnTo>
                  <a:lnTo>
                    <a:pt x="282414" y="112477"/>
                  </a:lnTo>
                  <a:lnTo>
                    <a:pt x="324713" y="102441"/>
                  </a:lnTo>
                  <a:lnTo>
                    <a:pt x="369521" y="92776"/>
                  </a:lnTo>
                  <a:lnTo>
                    <a:pt x="416750" y="83498"/>
                  </a:lnTo>
                  <a:lnTo>
                    <a:pt x="466314" y="74623"/>
                  </a:lnTo>
                  <a:lnTo>
                    <a:pt x="518126" y="66166"/>
                  </a:lnTo>
                  <a:lnTo>
                    <a:pt x="572101" y="58143"/>
                  </a:lnTo>
                  <a:lnTo>
                    <a:pt x="628153" y="50569"/>
                  </a:lnTo>
                  <a:lnTo>
                    <a:pt x="686194" y="43459"/>
                  </a:lnTo>
                  <a:lnTo>
                    <a:pt x="746139" y="36829"/>
                  </a:lnTo>
                  <a:lnTo>
                    <a:pt x="807900" y="30695"/>
                  </a:lnTo>
                  <a:lnTo>
                    <a:pt x="871393" y="25072"/>
                  </a:lnTo>
                  <a:lnTo>
                    <a:pt x="936530" y="19974"/>
                  </a:lnTo>
                  <a:lnTo>
                    <a:pt x="1003226" y="15419"/>
                  </a:lnTo>
                  <a:lnTo>
                    <a:pt x="1071393" y="11421"/>
                  </a:lnTo>
                  <a:lnTo>
                    <a:pt x="1140946" y="7995"/>
                  </a:lnTo>
                  <a:lnTo>
                    <a:pt x="1211798" y="5158"/>
                  </a:lnTo>
                  <a:lnTo>
                    <a:pt x="1283864" y="2924"/>
                  </a:lnTo>
                  <a:lnTo>
                    <a:pt x="1357055" y="1310"/>
                  </a:lnTo>
                  <a:lnTo>
                    <a:pt x="1431287" y="330"/>
                  </a:lnTo>
                  <a:lnTo>
                    <a:pt x="1506474" y="0"/>
                  </a:lnTo>
                  <a:lnTo>
                    <a:pt x="1581660" y="330"/>
                  </a:lnTo>
                  <a:lnTo>
                    <a:pt x="1655892" y="1310"/>
                  </a:lnTo>
                  <a:lnTo>
                    <a:pt x="1729083" y="2924"/>
                  </a:lnTo>
                  <a:lnTo>
                    <a:pt x="1801149" y="5158"/>
                  </a:lnTo>
                  <a:lnTo>
                    <a:pt x="1872001" y="7995"/>
                  </a:lnTo>
                  <a:lnTo>
                    <a:pt x="1941554" y="11421"/>
                  </a:lnTo>
                  <a:lnTo>
                    <a:pt x="2009721" y="15419"/>
                  </a:lnTo>
                  <a:lnTo>
                    <a:pt x="2076417" y="19974"/>
                  </a:lnTo>
                  <a:lnTo>
                    <a:pt x="2141554" y="25072"/>
                  </a:lnTo>
                  <a:lnTo>
                    <a:pt x="2205047" y="30695"/>
                  </a:lnTo>
                  <a:lnTo>
                    <a:pt x="2266808" y="36829"/>
                  </a:lnTo>
                  <a:lnTo>
                    <a:pt x="2326753" y="43459"/>
                  </a:lnTo>
                  <a:lnTo>
                    <a:pt x="2384794" y="50569"/>
                  </a:lnTo>
                  <a:lnTo>
                    <a:pt x="2440846" y="58143"/>
                  </a:lnTo>
                  <a:lnTo>
                    <a:pt x="2494821" y="66166"/>
                  </a:lnTo>
                  <a:lnTo>
                    <a:pt x="2546633" y="74623"/>
                  </a:lnTo>
                  <a:lnTo>
                    <a:pt x="2596197" y="83498"/>
                  </a:lnTo>
                  <a:lnTo>
                    <a:pt x="2643426" y="92776"/>
                  </a:lnTo>
                  <a:lnTo>
                    <a:pt x="2688234" y="102441"/>
                  </a:lnTo>
                  <a:lnTo>
                    <a:pt x="2730533" y="112477"/>
                  </a:lnTo>
                  <a:lnTo>
                    <a:pt x="2770239" y="122870"/>
                  </a:lnTo>
                  <a:lnTo>
                    <a:pt x="2807264" y="133603"/>
                  </a:lnTo>
                  <a:lnTo>
                    <a:pt x="2872928" y="156031"/>
                  </a:lnTo>
                  <a:lnTo>
                    <a:pt x="2926834" y="179637"/>
                  </a:lnTo>
                  <a:lnTo>
                    <a:pt x="2968293" y="204297"/>
                  </a:lnTo>
                  <a:lnTo>
                    <a:pt x="2996613" y="229888"/>
                  </a:lnTo>
                  <a:lnTo>
                    <a:pt x="3012948" y="269747"/>
                  </a:lnTo>
                  <a:lnTo>
                    <a:pt x="3011104" y="283210"/>
                  </a:lnTo>
                  <a:lnTo>
                    <a:pt x="2984138" y="322511"/>
                  </a:lnTo>
                  <a:lnTo>
                    <a:pt x="2949163" y="347652"/>
                  </a:lnTo>
                  <a:lnTo>
                    <a:pt x="2901394" y="371800"/>
                  </a:lnTo>
                  <a:lnTo>
                    <a:pt x="2841522" y="394832"/>
                  </a:lnTo>
                  <a:lnTo>
                    <a:pt x="2770239" y="416625"/>
                  </a:lnTo>
                  <a:lnTo>
                    <a:pt x="2730533" y="427018"/>
                  </a:lnTo>
                  <a:lnTo>
                    <a:pt x="2688234" y="437054"/>
                  </a:lnTo>
                  <a:lnTo>
                    <a:pt x="2643426" y="446719"/>
                  </a:lnTo>
                  <a:lnTo>
                    <a:pt x="2596197" y="455997"/>
                  </a:lnTo>
                  <a:lnTo>
                    <a:pt x="2546633" y="464872"/>
                  </a:lnTo>
                  <a:lnTo>
                    <a:pt x="2494821" y="473329"/>
                  </a:lnTo>
                  <a:lnTo>
                    <a:pt x="2440846" y="481352"/>
                  </a:lnTo>
                  <a:lnTo>
                    <a:pt x="2384794" y="488926"/>
                  </a:lnTo>
                  <a:lnTo>
                    <a:pt x="2326753" y="496036"/>
                  </a:lnTo>
                  <a:lnTo>
                    <a:pt x="2266808" y="502665"/>
                  </a:lnTo>
                  <a:lnTo>
                    <a:pt x="2205047" y="508800"/>
                  </a:lnTo>
                  <a:lnTo>
                    <a:pt x="2141554" y="514423"/>
                  </a:lnTo>
                  <a:lnTo>
                    <a:pt x="2076417" y="519521"/>
                  </a:lnTo>
                  <a:lnTo>
                    <a:pt x="2009721" y="524076"/>
                  </a:lnTo>
                  <a:lnTo>
                    <a:pt x="1941554" y="528074"/>
                  </a:lnTo>
                  <a:lnTo>
                    <a:pt x="1872001" y="531500"/>
                  </a:lnTo>
                  <a:lnTo>
                    <a:pt x="1801149" y="534337"/>
                  </a:lnTo>
                  <a:lnTo>
                    <a:pt x="1729083" y="536571"/>
                  </a:lnTo>
                  <a:lnTo>
                    <a:pt x="1655892" y="538185"/>
                  </a:lnTo>
                  <a:lnTo>
                    <a:pt x="1581660" y="539165"/>
                  </a:lnTo>
                  <a:lnTo>
                    <a:pt x="1506474" y="539495"/>
                  </a:lnTo>
                  <a:lnTo>
                    <a:pt x="1431287" y="539165"/>
                  </a:lnTo>
                  <a:lnTo>
                    <a:pt x="1357055" y="538185"/>
                  </a:lnTo>
                  <a:lnTo>
                    <a:pt x="1283864" y="536571"/>
                  </a:lnTo>
                  <a:lnTo>
                    <a:pt x="1211798" y="534337"/>
                  </a:lnTo>
                  <a:lnTo>
                    <a:pt x="1140946" y="531500"/>
                  </a:lnTo>
                  <a:lnTo>
                    <a:pt x="1071393" y="528074"/>
                  </a:lnTo>
                  <a:lnTo>
                    <a:pt x="1003226" y="524076"/>
                  </a:lnTo>
                  <a:lnTo>
                    <a:pt x="936530" y="519521"/>
                  </a:lnTo>
                  <a:lnTo>
                    <a:pt x="871393" y="514423"/>
                  </a:lnTo>
                  <a:lnTo>
                    <a:pt x="807900" y="508800"/>
                  </a:lnTo>
                  <a:lnTo>
                    <a:pt x="746139" y="502665"/>
                  </a:lnTo>
                  <a:lnTo>
                    <a:pt x="686194" y="496036"/>
                  </a:lnTo>
                  <a:lnTo>
                    <a:pt x="628153" y="488926"/>
                  </a:lnTo>
                  <a:lnTo>
                    <a:pt x="572101" y="481352"/>
                  </a:lnTo>
                  <a:lnTo>
                    <a:pt x="518126" y="473329"/>
                  </a:lnTo>
                  <a:lnTo>
                    <a:pt x="466314" y="464872"/>
                  </a:lnTo>
                  <a:lnTo>
                    <a:pt x="416750" y="455997"/>
                  </a:lnTo>
                  <a:lnTo>
                    <a:pt x="369521" y="446719"/>
                  </a:lnTo>
                  <a:lnTo>
                    <a:pt x="324713" y="437054"/>
                  </a:lnTo>
                  <a:lnTo>
                    <a:pt x="282414" y="427018"/>
                  </a:lnTo>
                  <a:lnTo>
                    <a:pt x="242708" y="416625"/>
                  </a:lnTo>
                  <a:lnTo>
                    <a:pt x="205683" y="405891"/>
                  </a:lnTo>
                  <a:lnTo>
                    <a:pt x="140019" y="383464"/>
                  </a:lnTo>
                  <a:lnTo>
                    <a:pt x="86113" y="359858"/>
                  </a:lnTo>
                  <a:lnTo>
                    <a:pt x="44654" y="335198"/>
                  </a:lnTo>
                  <a:lnTo>
                    <a:pt x="16334" y="309607"/>
                  </a:lnTo>
                  <a:lnTo>
                    <a:pt x="0" y="26974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634"/>
            <a:chOff x="0" y="0"/>
            <a:chExt cx="12192000" cy="6858634"/>
          </a:xfrm>
        </p:grpSpPr>
        <p:sp>
          <p:nvSpPr>
            <p:cNvPr id="3" name="object 3"/>
            <p:cNvSpPr/>
            <p:nvPr/>
          </p:nvSpPr>
          <p:spPr>
            <a:xfrm>
              <a:off x="0" y="1523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11709273" y="0"/>
                  </a:lnTo>
                  <a:lnTo>
                    <a:pt x="11709273" y="469900"/>
                  </a:lnTo>
                  <a:lnTo>
                    <a:pt x="11709273" y="1870290"/>
                  </a:lnTo>
                  <a:lnTo>
                    <a:pt x="10970260" y="1980438"/>
                  </a:lnTo>
                  <a:lnTo>
                    <a:pt x="10200386" y="2074164"/>
                  </a:lnTo>
                  <a:lnTo>
                    <a:pt x="9946386" y="2099564"/>
                  </a:lnTo>
                  <a:lnTo>
                    <a:pt x="9433560" y="2145538"/>
                  </a:lnTo>
                  <a:lnTo>
                    <a:pt x="8927211" y="2183638"/>
                  </a:lnTo>
                  <a:lnTo>
                    <a:pt x="8674735" y="2199513"/>
                  </a:lnTo>
                  <a:lnTo>
                    <a:pt x="7925435" y="2236089"/>
                  </a:lnTo>
                  <a:lnTo>
                    <a:pt x="7190486" y="2256663"/>
                  </a:lnTo>
                  <a:lnTo>
                    <a:pt x="6472936" y="2264664"/>
                  </a:lnTo>
                  <a:lnTo>
                    <a:pt x="6006211" y="2263013"/>
                  </a:lnTo>
                  <a:lnTo>
                    <a:pt x="5107686" y="2245614"/>
                  </a:lnTo>
                  <a:lnTo>
                    <a:pt x="4466336" y="2221738"/>
                  </a:lnTo>
                  <a:lnTo>
                    <a:pt x="3664585" y="2178939"/>
                  </a:lnTo>
                  <a:lnTo>
                    <a:pt x="2931160" y="2129663"/>
                  </a:lnTo>
                  <a:lnTo>
                    <a:pt x="2591435" y="2102739"/>
                  </a:lnTo>
                  <a:lnTo>
                    <a:pt x="1978660" y="2045589"/>
                  </a:lnTo>
                  <a:lnTo>
                    <a:pt x="1232598" y="1964563"/>
                  </a:lnTo>
                  <a:lnTo>
                    <a:pt x="862711" y="1920113"/>
                  </a:lnTo>
                  <a:lnTo>
                    <a:pt x="476377" y="1866950"/>
                  </a:lnTo>
                  <a:lnTo>
                    <a:pt x="476377" y="469900"/>
                  </a:lnTo>
                  <a:lnTo>
                    <a:pt x="11709273" y="469900"/>
                  </a:lnTo>
                  <a:lnTo>
                    <a:pt x="11709273" y="0"/>
                  </a:lnTo>
                  <a:lnTo>
                    <a:pt x="0" y="0"/>
                  </a:lnTo>
                  <a:lnTo>
                    <a:pt x="0" y="469900"/>
                  </a:lnTo>
                  <a:lnTo>
                    <a:pt x="0" y="6380493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93"/>
                  </a:lnTo>
                  <a:lnTo>
                    <a:pt x="11737086" y="6380493"/>
                  </a:lnTo>
                  <a:lnTo>
                    <a:pt x="11737086" y="6380226"/>
                  </a:lnTo>
                  <a:lnTo>
                    <a:pt x="12192000" y="6380226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9014" y="0"/>
              <a:ext cx="756704" cy="12001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1150" rIns="0" bIns="0" rtlCol="0">
            <a:spAutoFit/>
          </a:bodyPr>
          <a:lstStyle/>
          <a:p>
            <a:pPr marL="367665">
              <a:lnSpc>
                <a:spcPct val="100000"/>
              </a:lnSpc>
              <a:spcBef>
                <a:spcPts val="100"/>
              </a:spcBef>
            </a:pPr>
            <a:r>
              <a:rPr dirty="0"/>
              <a:t>5.</a:t>
            </a:r>
            <a:r>
              <a:rPr spc="5" dirty="0"/>
              <a:t> </a:t>
            </a:r>
            <a:r>
              <a:rPr dirty="0"/>
              <a:t>Click on</a:t>
            </a:r>
            <a:r>
              <a:rPr spc="10" dirty="0"/>
              <a:t> </a:t>
            </a:r>
            <a:r>
              <a:rPr dirty="0"/>
              <a:t>‘Add Section</a:t>
            </a:r>
            <a:r>
              <a:rPr spc="-5" dirty="0"/>
              <a:t> </a:t>
            </a:r>
            <a:r>
              <a:rPr dirty="0"/>
              <a:t>to</a:t>
            </a:r>
            <a:r>
              <a:rPr spc="15" dirty="0"/>
              <a:t> </a:t>
            </a:r>
            <a:r>
              <a:rPr spc="-10" dirty="0"/>
              <a:t>Schedule’.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88263" y="2068829"/>
            <a:ext cx="10951210" cy="4488180"/>
            <a:chOff x="588263" y="2068829"/>
            <a:chExt cx="10951210" cy="44881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263" y="2068829"/>
              <a:ext cx="10950702" cy="44881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627488" y="4504562"/>
              <a:ext cx="1743075" cy="419100"/>
            </a:xfrm>
            <a:custGeom>
              <a:avLst/>
              <a:gdLst/>
              <a:ahLst/>
              <a:cxnLst/>
              <a:rect l="l" t="t" r="r" b="b"/>
              <a:pathLst>
                <a:path w="1743075" h="419100">
                  <a:moveTo>
                    <a:pt x="0" y="209550"/>
                  </a:moveTo>
                  <a:lnTo>
                    <a:pt x="25325" y="159203"/>
                  </a:lnTo>
                  <a:lnTo>
                    <a:pt x="68478" y="127998"/>
                  </a:lnTo>
                  <a:lnTo>
                    <a:pt x="130554" y="99183"/>
                  </a:lnTo>
                  <a:lnTo>
                    <a:pt x="168127" y="85807"/>
                  </a:lnTo>
                  <a:lnTo>
                    <a:pt x="209758" y="73191"/>
                  </a:lnTo>
                  <a:lnTo>
                    <a:pt x="255222" y="61388"/>
                  </a:lnTo>
                  <a:lnTo>
                    <a:pt x="304295" y="50453"/>
                  </a:lnTo>
                  <a:lnTo>
                    <a:pt x="356753" y="40440"/>
                  </a:lnTo>
                  <a:lnTo>
                    <a:pt x="412371" y="31403"/>
                  </a:lnTo>
                  <a:lnTo>
                    <a:pt x="470925" y="23396"/>
                  </a:lnTo>
                  <a:lnTo>
                    <a:pt x="532191" y="16472"/>
                  </a:lnTo>
                  <a:lnTo>
                    <a:pt x="595944" y="10686"/>
                  </a:lnTo>
                  <a:lnTo>
                    <a:pt x="661961" y="6092"/>
                  </a:lnTo>
                  <a:lnTo>
                    <a:pt x="730016" y="2743"/>
                  </a:lnTo>
                  <a:lnTo>
                    <a:pt x="799886" y="694"/>
                  </a:lnTo>
                  <a:lnTo>
                    <a:pt x="871347" y="0"/>
                  </a:lnTo>
                  <a:lnTo>
                    <a:pt x="942807" y="694"/>
                  </a:lnTo>
                  <a:lnTo>
                    <a:pt x="1012677" y="2743"/>
                  </a:lnTo>
                  <a:lnTo>
                    <a:pt x="1080732" y="6092"/>
                  </a:lnTo>
                  <a:lnTo>
                    <a:pt x="1146749" y="10686"/>
                  </a:lnTo>
                  <a:lnTo>
                    <a:pt x="1210502" y="16472"/>
                  </a:lnTo>
                  <a:lnTo>
                    <a:pt x="1271768" y="23396"/>
                  </a:lnTo>
                  <a:lnTo>
                    <a:pt x="1330322" y="31403"/>
                  </a:lnTo>
                  <a:lnTo>
                    <a:pt x="1385940" y="40440"/>
                  </a:lnTo>
                  <a:lnTo>
                    <a:pt x="1438398" y="50453"/>
                  </a:lnTo>
                  <a:lnTo>
                    <a:pt x="1487471" y="61388"/>
                  </a:lnTo>
                  <a:lnTo>
                    <a:pt x="1532935" y="73191"/>
                  </a:lnTo>
                  <a:lnTo>
                    <a:pt x="1574566" y="85807"/>
                  </a:lnTo>
                  <a:lnTo>
                    <a:pt x="1612139" y="99183"/>
                  </a:lnTo>
                  <a:lnTo>
                    <a:pt x="1674215" y="127998"/>
                  </a:lnTo>
                  <a:lnTo>
                    <a:pt x="1717368" y="159203"/>
                  </a:lnTo>
                  <a:lnTo>
                    <a:pt x="1739805" y="192368"/>
                  </a:lnTo>
                  <a:lnTo>
                    <a:pt x="1742694" y="209550"/>
                  </a:lnTo>
                  <a:lnTo>
                    <a:pt x="1739805" y="226731"/>
                  </a:lnTo>
                  <a:lnTo>
                    <a:pt x="1717368" y="259896"/>
                  </a:lnTo>
                  <a:lnTo>
                    <a:pt x="1674215" y="291101"/>
                  </a:lnTo>
                  <a:lnTo>
                    <a:pt x="1612139" y="319916"/>
                  </a:lnTo>
                  <a:lnTo>
                    <a:pt x="1574566" y="333292"/>
                  </a:lnTo>
                  <a:lnTo>
                    <a:pt x="1532935" y="345908"/>
                  </a:lnTo>
                  <a:lnTo>
                    <a:pt x="1487471" y="357711"/>
                  </a:lnTo>
                  <a:lnTo>
                    <a:pt x="1438398" y="368646"/>
                  </a:lnTo>
                  <a:lnTo>
                    <a:pt x="1385940" y="378659"/>
                  </a:lnTo>
                  <a:lnTo>
                    <a:pt x="1330322" y="387696"/>
                  </a:lnTo>
                  <a:lnTo>
                    <a:pt x="1271768" y="395703"/>
                  </a:lnTo>
                  <a:lnTo>
                    <a:pt x="1210502" y="402627"/>
                  </a:lnTo>
                  <a:lnTo>
                    <a:pt x="1146749" y="408413"/>
                  </a:lnTo>
                  <a:lnTo>
                    <a:pt x="1080732" y="413007"/>
                  </a:lnTo>
                  <a:lnTo>
                    <a:pt x="1012677" y="416356"/>
                  </a:lnTo>
                  <a:lnTo>
                    <a:pt x="942807" y="418405"/>
                  </a:lnTo>
                  <a:lnTo>
                    <a:pt x="871347" y="419100"/>
                  </a:lnTo>
                  <a:lnTo>
                    <a:pt x="799886" y="418405"/>
                  </a:lnTo>
                  <a:lnTo>
                    <a:pt x="730016" y="416356"/>
                  </a:lnTo>
                  <a:lnTo>
                    <a:pt x="661961" y="413007"/>
                  </a:lnTo>
                  <a:lnTo>
                    <a:pt x="595944" y="408413"/>
                  </a:lnTo>
                  <a:lnTo>
                    <a:pt x="532191" y="402627"/>
                  </a:lnTo>
                  <a:lnTo>
                    <a:pt x="470925" y="395703"/>
                  </a:lnTo>
                  <a:lnTo>
                    <a:pt x="412371" y="387696"/>
                  </a:lnTo>
                  <a:lnTo>
                    <a:pt x="356753" y="378659"/>
                  </a:lnTo>
                  <a:lnTo>
                    <a:pt x="304295" y="368646"/>
                  </a:lnTo>
                  <a:lnTo>
                    <a:pt x="255222" y="357711"/>
                  </a:lnTo>
                  <a:lnTo>
                    <a:pt x="209758" y="345908"/>
                  </a:lnTo>
                  <a:lnTo>
                    <a:pt x="168127" y="333292"/>
                  </a:lnTo>
                  <a:lnTo>
                    <a:pt x="130554" y="319916"/>
                  </a:lnTo>
                  <a:lnTo>
                    <a:pt x="68478" y="291101"/>
                  </a:lnTo>
                  <a:lnTo>
                    <a:pt x="25325" y="259896"/>
                  </a:lnTo>
                  <a:lnTo>
                    <a:pt x="2888" y="226731"/>
                  </a:lnTo>
                  <a:lnTo>
                    <a:pt x="0" y="20955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1870544"/>
                  </a:lnTo>
                  <a:lnTo>
                    <a:pt x="10970260" y="1980692"/>
                  </a:lnTo>
                  <a:lnTo>
                    <a:pt x="10200386" y="2074418"/>
                  </a:lnTo>
                  <a:lnTo>
                    <a:pt x="9946386" y="2099818"/>
                  </a:lnTo>
                  <a:lnTo>
                    <a:pt x="9433560" y="2145792"/>
                  </a:lnTo>
                  <a:lnTo>
                    <a:pt x="8927211" y="2183892"/>
                  </a:lnTo>
                  <a:lnTo>
                    <a:pt x="8674735" y="2199767"/>
                  </a:lnTo>
                  <a:lnTo>
                    <a:pt x="7925435" y="2236343"/>
                  </a:lnTo>
                  <a:lnTo>
                    <a:pt x="7190486" y="2256917"/>
                  </a:lnTo>
                  <a:lnTo>
                    <a:pt x="6472936" y="2264918"/>
                  </a:lnTo>
                  <a:lnTo>
                    <a:pt x="6006211" y="2263267"/>
                  </a:lnTo>
                  <a:lnTo>
                    <a:pt x="5107686" y="2245868"/>
                  </a:lnTo>
                  <a:lnTo>
                    <a:pt x="4466336" y="2221992"/>
                  </a:lnTo>
                  <a:lnTo>
                    <a:pt x="3664585" y="2179193"/>
                  </a:lnTo>
                  <a:lnTo>
                    <a:pt x="2931160" y="2129917"/>
                  </a:lnTo>
                  <a:lnTo>
                    <a:pt x="2591435" y="2102993"/>
                  </a:lnTo>
                  <a:lnTo>
                    <a:pt x="1978660" y="2045843"/>
                  </a:lnTo>
                  <a:lnTo>
                    <a:pt x="1232598" y="1964817"/>
                  </a:lnTo>
                  <a:lnTo>
                    <a:pt x="862711" y="1920367"/>
                  </a:lnTo>
                  <a:lnTo>
                    <a:pt x="476377" y="1867204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9014" y="0"/>
              <a:ext cx="756704" cy="12001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33677" y="638556"/>
            <a:ext cx="84505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6.</a:t>
            </a:r>
            <a:r>
              <a:rPr sz="3200" spc="-95" dirty="0"/>
              <a:t> </a:t>
            </a:r>
            <a:r>
              <a:rPr sz="3200" dirty="0"/>
              <a:t>Verify</a:t>
            </a:r>
            <a:r>
              <a:rPr sz="3200" spc="-100" dirty="0"/>
              <a:t> </a:t>
            </a:r>
            <a:r>
              <a:rPr sz="3200" dirty="0"/>
              <a:t>information</a:t>
            </a:r>
            <a:r>
              <a:rPr sz="3200" spc="-80" dirty="0"/>
              <a:t> </a:t>
            </a:r>
            <a:r>
              <a:rPr sz="3200" dirty="0"/>
              <a:t>as</a:t>
            </a:r>
            <a:r>
              <a:rPr sz="3200" spc="-100" dirty="0"/>
              <a:t> </a:t>
            </a:r>
            <a:r>
              <a:rPr sz="3200" dirty="0"/>
              <a:t>shown</a:t>
            </a:r>
            <a:r>
              <a:rPr sz="3200" spc="-90" dirty="0"/>
              <a:t> </a:t>
            </a:r>
            <a:r>
              <a:rPr sz="3200" dirty="0"/>
              <a:t>below.</a:t>
            </a:r>
            <a:r>
              <a:rPr sz="3200" spc="-85" dirty="0"/>
              <a:t> </a:t>
            </a:r>
            <a:r>
              <a:rPr sz="3200" spc="-10" dirty="0"/>
              <a:t>Then,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1233677" y="1126236"/>
            <a:ext cx="385952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EBEBEB"/>
                </a:solidFill>
                <a:latin typeface="Century Gothic"/>
                <a:cs typeface="Century Gothic"/>
              </a:rPr>
              <a:t>click</a:t>
            </a:r>
            <a:r>
              <a:rPr sz="3200" spc="-7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EBEBEB"/>
                </a:solidFill>
                <a:latin typeface="Century Gothic"/>
                <a:cs typeface="Century Gothic"/>
              </a:rPr>
              <a:t>‘Add</a:t>
            </a:r>
            <a:r>
              <a:rPr sz="3200" spc="-8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3200" spc="-10" dirty="0">
                <a:solidFill>
                  <a:srgbClr val="EBEBEB"/>
                </a:solidFill>
                <a:latin typeface="Century Gothic"/>
                <a:cs typeface="Century Gothic"/>
              </a:rPr>
              <a:t>Section’.</a:t>
            </a:r>
            <a:endParaRPr sz="320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31741" y="2065782"/>
            <a:ext cx="4901565" cy="4630420"/>
            <a:chOff x="4031741" y="2065782"/>
            <a:chExt cx="4901565" cy="46304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1741" y="2065782"/>
              <a:ext cx="4581906" cy="449808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910452" y="6145910"/>
              <a:ext cx="3013075" cy="540385"/>
            </a:xfrm>
            <a:custGeom>
              <a:avLst/>
              <a:gdLst/>
              <a:ahLst/>
              <a:cxnLst/>
              <a:rect l="l" t="t" r="r" b="b"/>
              <a:pathLst>
                <a:path w="3013075" h="540384">
                  <a:moveTo>
                    <a:pt x="0" y="270128"/>
                  </a:moveTo>
                  <a:lnTo>
                    <a:pt x="16334" y="230211"/>
                  </a:lnTo>
                  <a:lnTo>
                    <a:pt x="44654" y="204584"/>
                  </a:lnTo>
                  <a:lnTo>
                    <a:pt x="86113" y="179889"/>
                  </a:lnTo>
                  <a:lnTo>
                    <a:pt x="140019" y="156249"/>
                  </a:lnTo>
                  <a:lnTo>
                    <a:pt x="205683" y="133790"/>
                  </a:lnTo>
                  <a:lnTo>
                    <a:pt x="242708" y="123041"/>
                  </a:lnTo>
                  <a:lnTo>
                    <a:pt x="282414" y="112634"/>
                  </a:lnTo>
                  <a:lnTo>
                    <a:pt x="324713" y="102583"/>
                  </a:lnTo>
                  <a:lnTo>
                    <a:pt x="369521" y="92905"/>
                  </a:lnTo>
                  <a:lnTo>
                    <a:pt x="416750" y="83614"/>
                  </a:lnTo>
                  <a:lnTo>
                    <a:pt x="466314" y="74727"/>
                  </a:lnTo>
                  <a:lnTo>
                    <a:pt x="518126" y="66258"/>
                  </a:lnTo>
                  <a:lnTo>
                    <a:pt x="572101" y="58224"/>
                  </a:lnTo>
                  <a:lnTo>
                    <a:pt x="628153" y="50639"/>
                  </a:lnTo>
                  <a:lnTo>
                    <a:pt x="686194" y="43519"/>
                  </a:lnTo>
                  <a:lnTo>
                    <a:pt x="746139" y="36880"/>
                  </a:lnTo>
                  <a:lnTo>
                    <a:pt x="807900" y="30737"/>
                  </a:lnTo>
                  <a:lnTo>
                    <a:pt x="871393" y="25106"/>
                  </a:lnTo>
                  <a:lnTo>
                    <a:pt x="936530" y="20002"/>
                  </a:lnTo>
                  <a:lnTo>
                    <a:pt x="1003226" y="15440"/>
                  </a:lnTo>
                  <a:lnTo>
                    <a:pt x="1071393" y="11437"/>
                  </a:lnTo>
                  <a:lnTo>
                    <a:pt x="1140946" y="8006"/>
                  </a:lnTo>
                  <a:lnTo>
                    <a:pt x="1211798" y="5165"/>
                  </a:lnTo>
                  <a:lnTo>
                    <a:pt x="1283864" y="2928"/>
                  </a:lnTo>
                  <a:lnTo>
                    <a:pt x="1357055" y="1312"/>
                  </a:lnTo>
                  <a:lnTo>
                    <a:pt x="1431287" y="330"/>
                  </a:lnTo>
                  <a:lnTo>
                    <a:pt x="1506474" y="0"/>
                  </a:lnTo>
                  <a:lnTo>
                    <a:pt x="1581660" y="330"/>
                  </a:lnTo>
                  <a:lnTo>
                    <a:pt x="1655892" y="1312"/>
                  </a:lnTo>
                  <a:lnTo>
                    <a:pt x="1729083" y="2928"/>
                  </a:lnTo>
                  <a:lnTo>
                    <a:pt x="1801149" y="5165"/>
                  </a:lnTo>
                  <a:lnTo>
                    <a:pt x="1872001" y="8006"/>
                  </a:lnTo>
                  <a:lnTo>
                    <a:pt x="1941554" y="11437"/>
                  </a:lnTo>
                  <a:lnTo>
                    <a:pt x="2009721" y="15440"/>
                  </a:lnTo>
                  <a:lnTo>
                    <a:pt x="2076417" y="20002"/>
                  </a:lnTo>
                  <a:lnTo>
                    <a:pt x="2141554" y="25106"/>
                  </a:lnTo>
                  <a:lnTo>
                    <a:pt x="2205047" y="30737"/>
                  </a:lnTo>
                  <a:lnTo>
                    <a:pt x="2266808" y="36880"/>
                  </a:lnTo>
                  <a:lnTo>
                    <a:pt x="2326753" y="43519"/>
                  </a:lnTo>
                  <a:lnTo>
                    <a:pt x="2384794" y="50639"/>
                  </a:lnTo>
                  <a:lnTo>
                    <a:pt x="2440846" y="58224"/>
                  </a:lnTo>
                  <a:lnTo>
                    <a:pt x="2494821" y="66258"/>
                  </a:lnTo>
                  <a:lnTo>
                    <a:pt x="2546633" y="74727"/>
                  </a:lnTo>
                  <a:lnTo>
                    <a:pt x="2596197" y="83614"/>
                  </a:lnTo>
                  <a:lnTo>
                    <a:pt x="2643426" y="92905"/>
                  </a:lnTo>
                  <a:lnTo>
                    <a:pt x="2688234" y="102583"/>
                  </a:lnTo>
                  <a:lnTo>
                    <a:pt x="2730533" y="112634"/>
                  </a:lnTo>
                  <a:lnTo>
                    <a:pt x="2770239" y="123041"/>
                  </a:lnTo>
                  <a:lnTo>
                    <a:pt x="2807264" y="133790"/>
                  </a:lnTo>
                  <a:lnTo>
                    <a:pt x="2872928" y="156249"/>
                  </a:lnTo>
                  <a:lnTo>
                    <a:pt x="2926834" y="179889"/>
                  </a:lnTo>
                  <a:lnTo>
                    <a:pt x="2968293" y="204584"/>
                  </a:lnTo>
                  <a:lnTo>
                    <a:pt x="2996613" y="230211"/>
                  </a:lnTo>
                  <a:lnTo>
                    <a:pt x="3012948" y="270128"/>
                  </a:lnTo>
                  <a:lnTo>
                    <a:pt x="3011104" y="283611"/>
                  </a:lnTo>
                  <a:lnTo>
                    <a:pt x="2984138" y="322968"/>
                  </a:lnTo>
                  <a:lnTo>
                    <a:pt x="2949163" y="348145"/>
                  </a:lnTo>
                  <a:lnTo>
                    <a:pt x="2901394" y="372328"/>
                  </a:lnTo>
                  <a:lnTo>
                    <a:pt x="2841522" y="395393"/>
                  </a:lnTo>
                  <a:lnTo>
                    <a:pt x="2770239" y="417216"/>
                  </a:lnTo>
                  <a:lnTo>
                    <a:pt x="2730533" y="427623"/>
                  </a:lnTo>
                  <a:lnTo>
                    <a:pt x="2688234" y="437674"/>
                  </a:lnTo>
                  <a:lnTo>
                    <a:pt x="2643426" y="447352"/>
                  </a:lnTo>
                  <a:lnTo>
                    <a:pt x="2596197" y="456643"/>
                  </a:lnTo>
                  <a:lnTo>
                    <a:pt x="2546633" y="465530"/>
                  </a:lnTo>
                  <a:lnTo>
                    <a:pt x="2494821" y="473999"/>
                  </a:lnTo>
                  <a:lnTo>
                    <a:pt x="2440846" y="482033"/>
                  </a:lnTo>
                  <a:lnTo>
                    <a:pt x="2384794" y="489618"/>
                  </a:lnTo>
                  <a:lnTo>
                    <a:pt x="2326753" y="496738"/>
                  </a:lnTo>
                  <a:lnTo>
                    <a:pt x="2266808" y="503377"/>
                  </a:lnTo>
                  <a:lnTo>
                    <a:pt x="2205047" y="509520"/>
                  </a:lnTo>
                  <a:lnTo>
                    <a:pt x="2141554" y="515151"/>
                  </a:lnTo>
                  <a:lnTo>
                    <a:pt x="2076417" y="520255"/>
                  </a:lnTo>
                  <a:lnTo>
                    <a:pt x="2009721" y="524817"/>
                  </a:lnTo>
                  <a:lnTo>
                    <a:pt x="1941554" y="528820"/>
                  </a:lnTo>
                  <a:lnTo>
                    <a:pt x="1872001" y="532251"/>
                  </a:lnTo>
                  <a:lnTo>
                    <a:pt x="1801149" y="535092"/>
                  </a:lnTo>
                  <a:lnTo>
                    <a:pt x="1729083" y="537329"/>
                  </a:lnTo>
                  <a:lnTo>
                    <a:pt x="1655892" y="538945"/>
                  </a:lnTo>
                  <a:lnTo>
                    <a:pt x="1581660" y="539927"/>
                  </a:lnTo>
                  <a:lnTo>
                    <a:pt x="1506474" y="540257"/>
                  </a:lnTo>
                  <a:lnTo>
                    <a:pt x="1431287" y="539927"/>
                  </a:lnTo>
                  <a:lnTo>
                    <a:pt x="1357055" y="538945"/>
                  </a:lnTo>
                  <a:lnTo>
                    <a:pt x="1283864" y="537329"/>
                  </a:lnTo>
                  <a:lnTo>
                    <a:pt x="1211798" y="535092"/>
                  </a:lnTo>
                  <a:lnTo>
                    <a:pt x="1140946" y="532251"/>
                  </a:lnTo>
                  <a:lnTo>
                    <a:pt x="1071393" y="528820"/>
                  </a:lnTo>
                  <a:lnTo>
                    <a:pt x="1003226" y="524817"/>
                  </a:lnTo>
                  <a:lnTo>
                    <a:pt x="936530" y="520255"/>
                  </a:lnTo>
                  <a:lnTo>
                    <a:pt x="871393" y="515151"/>
                  </a:lnTo>
                  <a:lnTo>
                    <a:pt x="807900" y="509520"/>
                  </a:lnTo>
                  <a:lnTo>
                    <a:pt x="746139" y="503377"/>
                  </a:lnTo>
                  <a:lnTo>
                    <a:pt x="686194" y="496738"/>
                  </a:lnTo>
                  <a:lnTo>
                    <a:pt x="628153" y="489618"/>
                  </a:lnTo>
                  <a:lnTo>
                    <a:pt x="572101" y="482033"/>
                  </a:lnTo>
                  <a:lnTo>
                    <a:pt x="518126" y="473999"/>
                  </a:lnTo>
                  <a:lnTo>
                    <a:pt x="466314" y="465530"/>
                  </a:lnTo>
                  <a:lnTo>
                    <a:pt x="416750" y="456643"/>
                  </a:lnTo>
                  <a:lnTo>
                    <a:pt x="369521" y="447352"/>
                  </a:lnTo>
                  <a:lnTo>
                    <a:pt x="324713" y="437674"/>
                  </a:lnTo>
                  <a:lnTo>
                    <a:pt x="282414" y="427623"/>
                  </a:lnTo>
                  <a:lnTo>
                    <a:pt x="242708" y="417216"/>
                  </a:lnTo>
                  <a:lnTo>
                    <a:pt x="205683" y="406467"/>
                  </a:lnTo>
                  <a:lnTo>
                    <a:pt x="140019" y="384008"/>
                  </a:lnTo>
                  <a:lnTo>
                    <a:pt x="86113" y="360368"/>
                  </a:lnTo>
                  <a:lnTo>
                    <a:pt x="44654" y="335673"/>
                  </a:lnTo>
                  <a:lnTo>
                    <a:pt x="16334" y="310046"/>
                  </a:lnTo>
                  <a:lnTo>
                    <a:pt x="0" y="270128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1870544"/>
                  </a:lnTo>
                  <a:lnTo>
                    <a:pt x="10970260" y="1980692"/>
                  </a:lnTo>
                  <a:lnTo>
                    <a:pt x="10200386" y="2074418"/>
                  </a:lnTo>
                  <a:lnTo>
                    <a:pt x="9946386" y="2099818"/>
                  </a:lnTo>
                  <a:lnTo>
                    <a:pt x="9433560" y="2145792"/>
                  </a:lnTo>
                  <a:lnTo>
                    <a:pt x="8927211" y="2183892"/>
                  </a:lnTo>
                  <a:lnTo>
                    <a:pt x="8674735" y="2199767"/>
                  </a:lnTo>
                  <a:lnTo>
                    <a:pt x="7925435" y="2236343"/>
                  </a:lnTo>
                  <a:lnTo>
                    <a:pt x="7190486" y="2256917"/>
                  </a:lnTo>
                  <a:lnTo>
                    <a:pt x="6472936" y="2264918"/>
                  </a:lnTo>
                  <a:lnTo>
                    <a:pt x="6006211" y="2263267"/>
                  </a:lnTo>
                  <a:lnTo>
                    <a:pt x="5107686" y="2245868"/>
                  </a:lnTo>
                  <a:lnTo>
                    <a:pt x="4466336" y="2221992"/>
                  </a:lnTo>
                  <a:lnTo>
                    <a:pt x="3664585" y="2179193"/>
                  </a:lnTo>
                  <a:lnTo>
                    <a:pt x="2931160" y="2129917"/>
                  </a:lnTo>
                  <a:lnTo>
                    <a:pt x="2591435" y="2102993"/>
                  </a:lnTo>
                  <a:lnTo>
                    <a:pt x="1978660" y="2045843"/>
                  </a:lnTo>
                  <a:lnTo>
                    <a:pt x="1232598" y="1964817"/>
                  </a:lnTo>
                  <a:lnTo>
                    <a:pt x="862711" y="1920367"/>
                  </a:lnTo>
                  <a:lnTo>
                    <a:pt x="476377" y="1867204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99014" y="0"/>
              <a:ext cx="756704" cy="12001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4932" rIns="0" bIns="0" rtlCol="0">
            <a:spAutoFit/>
          </a:bodyPr>
          <a:lstStyle/>
          <a:p>
            <a:pPr marL="327660">
              <a:lnSpc>
                <a:spcPct val="100000"/>
              </a:lnSpc>
              <a:spcBef>
                <a:spcPts val="100"/>
              </a:spcBef>
            </a:pPr>
            <a:r>
              <a:rPr dirty="0"/>
              <a:t>7. Click ‘Back to</a:t>
            </a:r>
            <a:r>
              <a:rPr spc="10" dirty="0"/>
              <a:t> </a:t>
            </a:r>
            <a:r>
              <a:rPr dirty="0"/>
              <a:t>Plan &amp;</a:t>
            </a:r>
            <a:r>
              <a:rPr spc="5" dirty="0"/>
              <a:t> </a:t>
            </a:r>
            <a:r>
              <a:rPr spc="-10" dirty="0"/>
              <a:t>Schedule’.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38733" y="1920239"/>
            <a:ext cx="11130915" cy="4483735"/>
            <a:chOff x="538733" y="1920239"/>
            <a:chExt cx="11130915" cy="448373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733" y="1920239"/>
              <a:ext cx="11130534" cy="44836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1598" y="2047874"/>
              <a:ext cx="1333500" cy="314960"/>
            </a:xfrm>
            <a:custGeom>
              <a:avLst/>
              <a:gdLst/>
              <a:ahLst/>
              <a:cxnLst/>
              <a:rect l="l" t="t" r="r" b="b"/>
              <a:pathLst>
                <a:path w="1333500" h="314960">
                  <a:moveTo>
                    <a:pt x="0" y="157352"/>
                  </a:moveTo>
                  <a:lnTo>
                    <a:pt x="33991" y="107630"/>
                  </a:lnTo>
                  <a:lnTo>
                    <a:pt x="91030" y="77949"/>
                  </a:lnTo>
                  <a:lnTo>
                    <a:pt x="128643" y="64437"/>
                  </a:lnTo>
                  <a:lnTo>
                    <a:pt x="171776" y="51939"/>
                  </a:lnTo>
                  <a:lnTo>
                    <a:pt x="220023" y="40551"/>
                  </a:lnTo>
                  <a:lnTo>
                    <a:pt x="272975" y="30370"/>
                  </a:lnTo>
                  <a:lnTo>
                    <a:pt x="330228" y="21491"/>
                  </a:lnTo>
                  <a:lnTo>
                    <a:pt x="391373" y="14010"/>
                  </a:lnTo>
                  <a:lnTo>
                    <a:pt x="456005" y="8025"/>
                  </a:lnTo>
                  <a:lnTo>
                    <a:pt x="523716" y="3630"/>
                  </a:lnTo>
                  <a:lnTo>
                    <a:pt x="594100" y="923"/>
                  </a:lnTo>
                  <a:lnTo>
                    <a:pt x="666750" y="0"/>
                  </a:lnTo>
                  <a:lnTo>
                    <a:pt x="739388" y="923"/>
                  </a:lnTo>
                  <a:lnTo>
                    <a:pt x="809764" y="3630"/>
                  </a:lnTo>
                  <a:lnTo>
                    <a:pt x="877470" y="8025"/>
                  </a:lnTo>
                  <a:lnTo>
                    <a:pt x="942099" y="14010"/>
                  </a:lnTo>
                  <a:lnTo>
                    <a:pt x="1003243" y="21491"/>
                  </a:lnTo>
                  <a:lnTo>
                    <a:pt x="1060496" y="30370"/>
                  </a:lnTo>
                  <a:lnTo>
                    <a:pt x="1113451" y="40551"/>
                  </a:lnTo>
                  <a:lnTo>
                    <a:pt x="1161700" y="51939"/>
                  </a:lnTo>
                  <a:lnTo>
                    <a:pt x="1204837" y="64437"/>
                  </a:lnTo>
                  <a:lnTo>
                    <a:pt x="1242455" y="77949"/>
                  </a:lnTo>
                  <a:lnTo>
                    <a:pt x="1299502" y="107630"/>
                  </a:lnTo>
                  <a:lnTo>
                    <a:pt x="1329586" y="140213"/>
                  </a:lnTo>
                  <a:lnTo>
                    <a:pt x="1333500" y="157352"/>
                  </a:lnTo>
                  <a:lnTo>
                    <a:pt x="1329586" y="174492"/>
                  </a:lnTo>
                  <a:lnTo>
                    <a:pt x="1299502" y="207075"/>
                  </a:lnTo>
                  <a:lnTo>
                    <a:pt x="1242455" y="236756"/>
                  </a:lnTo>
                  <a:lnTo>
                    <a:pt x="1204837" y="250268"/>
                  </a:lnTo>
                  <a:lnTo>
                    <a:pt x="1161700" y="262766"/>
                  </a:lnTo>
                  <a:lnTo>
                    <a:pt x="1113451" y="274154"/>
                  </a:lnTo>
                  <a:lnTo>
                    <a:pt x="1060496" y="284335"/>
                  </a:lnTo>
                  <a:lnTo>
                    <a:pt x="1003243" y="293214"/>
                  </a:lnTo>
                  <a:lnTo>
                    <a:pt x="942099" y="300695"/>
                  </a:lnTo>
                  <a:lnTo>
                    <a:pt x="877470" y="306680"/>
                  </a:lnTo>
                  <a:lnTo>
                    <a:pt x="809764" y="311075"/>
                  </a:lnTo>
                  <a:lnTo>
                    <a:pt x="739388" y="313782"/>
                  </a:lnTo>
                  <a:lnTo>
                    <a:pt x="666750" y="314705"/>
                  </a:lnTo>
                  <a:lnTo>
                    <a:pt x="594100" y="313782"/>
                  </a:lnTo>
                  <a:lnTo>
                    <a:pt x="523716" y="311075"/>
                  </a:lnTo>
                  <a:lnTo>
                    <a:pt x="456005" y="306680"/>
                  </a:lnTo>
                  <a:lnTo>
                    <a:pt x="391373" y="300695"/>
                  </a:lnTo>
                  <a:lnTo>
                    <a:pt x="330228" y="293214"/>
                  </a:lnTo>
                  <a:lnTo>
                    <a:pt x="272975" y="284335"/>
                  </a:lnTo>
                  <a:lnTo>
                    <a:pt x="220023" y="274154"/>
                  </a:lnTo>
                  <a:lnTo>
                    <a:pt x="171776" y="262766"/>
                  </a:lnTo>
                  <a:lnTo>
                    <a:pt x="128643" y="250268"/>
                  </a:lnTo>
                  <a:lnTo>
                    <a:pt x="91030" y="236756"/>
                  </a:lnTo>
                  <a:lnTo>
                    <a:pt x="33991" y="207075"/>
                  </a:lnTo>
                  <a:lnTo>
                    <a:pt x="3912" y="174492"/>
                  </a:lnTo>
                  <a:lnTo>
                    <a:pt x="0" y="157352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F8F8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1B4846486BF6408E804D68FAB7C6E6" ma:contentTypeVersion="2" ma:contentTypeDescription="Create a new document." ma:contentTypeScope="" ma:versionID="5ff2ab71c1435f62f9d4a166a81686b8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9e9894ec-ead3-49a5-95b9-3600f21e698b" targetNamespace="http://schemas.microsoft.com/office/2006/metadata/properties" ma:root="true" ma:fieldsID="20264199da454dac76fad2405c7dc010" ns1:_="" ns2:_="" ns3:_="">
    <xsd:import namespace="http://schemas.microsoft.com/sharepoint/v3"/>
    <xsd:import namespace="431189f8-a51b-453f-9f0c-3a0b3b65b12f"/>
    <xsd:import namespace="9e9894ec-ead3-49a5-95b9-3600f21e698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9894ec-ead3-49a5-95b9-3600f21e698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HNYXMCCMVK3K-218-208</_dlc_DocId>
    <_dlc_DocIdUrl xmlns="431189f8-a51b-453f-9f0c-3a0b3b65b12f">
      <Url>https://www.sac.edu/AcademicProgs/ScienceMathHealth/MathCenter/_layouts/15/DocIdRedir.aspx?ID=HNYXMCCMVK3K-218-208</Url>
      <Description>HNYXMCCMVK3K-218-208</Description>
    </_dlc_DocIdUrl>
  </documentManagement>
</p:properties>
</file>

<file path=customXml/itemProps1.xml><?xml version="1.0" encoding="utf-8"?>
<ds:datastoreItem xmlns:ds="http://schemas.openxmlformats.org/officeDocument/2006/customXml" ds:itemID="{EB066B95-E705-4B1E-9FC1-A24718B219D1}"/>
</file>

<file path=customXml/itemProps2.xml><?xml version="1.0" encoding="utf-8"?>
<ds:datastoreItem xmlns:ds="http://schemas.openxmlformats.org/officeDocument/2006/customXml" ds:itemID="{FD9FC14B-8206-4AB7-AF6A-9E658A152BE1}"/>
</file>

<file path=customXml/itemProps3.xml><?xml version="1.0" encoding="utf-8"?>
<ds:datastoreItem xmlns:ds="http://schemas.openxmlformats.org/officeDocument/2006/customXml" ds:itemID="{5488A1E1-2670-4725-8B43-4523FE6026A3}"/>
</file>

<file path=customXml/itemProps4.xml><?xml version="1.0" encoding="utf-8"?>
<ds:datastoreItem xmlns:ds="http://schemas.openxmlformats.org/officeDocument/2006/customXml" ds:itemID="{917C017A-CC69-4069-BD1F-24BC9D4A42B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145</Words>
  <Application>Microsoft Office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Office Theme</vt:lpstr>
      <vt:lpstr>PowerPoint Presentation</vt:lpstr>
      <vt:lpstr>Access to In-person or</vt:lpstr>
      <vt:lpstr>1. Log in to Self-Service with your Student Credentials.</vt:lpstr>
      <vt:lpstr>2. Under Home screen, click ‘Student Planning’</vt:lpstr>
      <vt:lpstr>3. On the search bar, type in section number “33597”. Then click on ‘Magnifier’ symbol.</vt:lpstr>
      <vt:lpstr>4. Click on ‘View Available Section for</vt:lpstr>
      <vt:lpstr>5. Click on ‘Add Section to Schedule’.</vt:lpstr>
      <vt:lpstr>6. Verify information as shown below. Then,</vt:lpstr>
      <vt:lpstr>7. Click ‘Back to Plan &amp; Schedule’.</vt:lpstr>
      <vt:lpstr>8. Click ‘Register Now’ or click ‘Register’</vt:lpstr>
      <vt:lpstr>You are now successfully registered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Quijada, Jazmin</dc:creator>
  <cp:lastModifiedBy>Lehman, Candice</cp:lastModifiedBy>
  <cp:revision>1</cp:revision>
  <dcterms:created xsi:type="dcterms:W3CDTF">2023-08-21T15:25:55Z</dcterms:created>
  <dcterms:modified xsi:type="dcterms:W3CDTF">2023-08-21T15:33:14Z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2023-08-21T00:00:00Z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0x010100C81B4846486BF6408E804D68FAB7C6E6</vt:lpwstr>
  </property>
  <property fmtid="{D5CDD505-2E9C-101B-9397-08002B2CF9AE}" pid="7" name="_dlc_DocIdItemGuid">
    <vt:lpwstr>7442cf6e-9126-4dd1-bcc0-1b700c3d9380</vt:lpwstr>
  </property>
</Properties>
</file>